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3.jpg" ContentType="image/jpeg"/>
  <Override PartName="/ppt/media/image14.jpg" ContentType="image/jpeg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2" r:id="rId1"/>
  </p:sldMasterIdLst>
  <p:notesMasterIdLst>
    <p:notesMasterId r:id="rId39"/>
  </p:notesMasterIdLst>
  <p:handoutMasterIdLst>
    <p:handoutMasterId r:id="rId40"/>
  </p:handoutMasterIdLst>
  <p:sldIdLst>
    <p:sldId id="270" r:id="rId2"/>
    <p:sldId id="256" r:id="rId3"/>
    <p:sldId id="278" r:id="rId4"/>
    <p:sldId id="293" r:id="rId5"/>
    <p:sldId id="282" r:id="rId6"/>
    <p:sldId id="283" r:id="rId7"/>
    <p:sldId id="259" r:id="rId8"/>
    <p:sldId id="284" r:id="rId9"/>
    <p:sldId id="285" r:id="rId10"/>
    <p:sldId id="294" r:id="rId11"/>
    <p:sldId id="296" r:id="rId12"/>
    <p:sldId id="295" r:id="rId13"/>
    <p:sldId id="297" r:id="rId14"/>
    <p:sldId id="298" r:id="rId15"/>
    <p:sldId id="409" r:id="rId16"/>
    <p:sldId id="286" r:id="rId17"/>
    <p:sldId id="406" r:id="rId18"/>
    <p:sldId id="257" r:id="rId19"/>
    <p:sldId id="258" r:id="rId20"/>
    <p:sldId id="269" r:id="rId21"/>
    <p:sldId id="279" r:id="rId22"/>
    <p:sldId id="280" r:id="rId23"/>
    <p:sldId id="407" r:id="rId24"/>
    <p:sldId id="281" r:id="rId25"/>
    <p:sldId id="408" r:id="rId26"/>
    <p:sldId id="271" r:id="rId27"/>
    <p:sldId id="261" r:id="rId28"/>
    <p:sldId id="274" r:id="rId29"/>
    <p:sldId id="262" r:id="rId30"/>
    <p:sldId id="263" r:id="rId31"/>
    <p:sldId id="264" r:id="rId32"/>
    <p:sldId id="266" r:id="rId33"/>
    <p:sldId id="273" r:id="rId34"/>
    <p:sldId id="265" r:id="rId35"/>
    <p:sldId id="272" r:id="rId36"/>
    <p:sldId id="267" r:id="rId37"/>
    <p:sldId id="268" r:id="rId38"/>
  </p:sldIdLst>
  <p:sldSz cx="9144000" cy="6858000" type="screen4x3"/>
  <p:notesSz cx="666273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CC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489" autoAdjust="0"/>
    <p:restoredTop sz="90952"/>
  </p:normalViewPr>
  <p:slideViewPr>
    <p:cSldViewPr>
      <p:cViewPr varScale="1">
        <p:scale>
          <a:sx n="116" d="100"/>
          <a:sy n="116" d="100"/>
        </p:scale>
        <p:origin x="264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B6DE12-6C97-435F-8EC4-EA3A3423066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16A7212-6C0A-4CFB-B874-F7D235C4522C}">
      <dgm:prSet/>
      <dgm:spPr/>
      <dgm:t>
        <a:bodyPr/>
        <a:lstStyle/>
        <a:p>
          <a:r>
            <a:rPr lang="en-IE" b="1"/>
            <a:t>Boards of Management in ERST Primary School</a:t>
          </a:r>
          <a:endParaRPr lang="en-US"/>
        </a:p>
      </dgm:t>
    </dgm:pt>
    <dgm:pt modelId="{97B6A512-4CA7-43B4-B96A-0EACD57DA138}" type="parTrans" cxnId="{5A2D537E-383B-484A-8F29-D22EF68CE27F}">
      <dgm:prSet/>
      <dgm:spPr/>
      <dgm:t>
        <a:bodyPr/>
        <a:lstStyle/>
        <a:p>
          <a:endParaRPr lang="en-US"/>
        </a:p>
      </dgm:t>
    </dgm:pt>
    <dgm:pt modelId="{689542CD-AA33-40A4-86EE-1E325CB6358F}" type="sibTrans" cxnId="{5A2D537E-383B-484A-8F29-D22EF68CE27F}">
      <dgm:prSet/>
      <dgm:spPr/>
      <dgm:t>
        <a:bodyPr/>
        <a:lstStyle/>
        <a:p>
          <a:endParaRPr lang="en-US"/>
        </a:p>
      </dgm:t>
    </dgm:pt>
    <dgm:pt modelId="{8BFB6040-FECD-40D6-8AF9-8D92024A2EA5}">
      <dgm:prSet/>
      <dgm:spPr/>
      <dgm:t>
        <a:bodyPr/>
        <a:lstStyle/>
        <a:p>
          <a:r>
            <a:rPr lang="en-IE" b="1"/>
            <a:t>Ethos</a:t>
          </a:r>
          <a:endParaRPr lang="en-US"/>
        </a:p>
      </dgm:t>
    </dgm:pt>
    <dgm:pt modelId="{34372117-18ED-4095-9FD7-CBE263BE5073}" type="parTrans" cxnId="{533E1FF5-D4E7-4218-8148-F438E9A80C18}">
      <dgm:prSet/>
      <dgm:spPr/>
      <dgm:t>
        <a:bodyPr/>
        <a:lstStyle/>
        <a:p>
          <a:endParaRPr lang="en-US"/>
        </a:p>
      </dgm:t>
    </dgm:pt>
    <dgm:pt modelId="{EAAB47EF-9E6D-4D9C-A2A9-E4350EC7C8EE}" type="sibTrans" cxnId="{533E1FF5-D4E7-4218-8148-F438E9A80C18}">
      <dgm:prSet/>
      <dgm:spPr/>
      <dgm:t>
        <a:bodyPr/>
        <a:lstStyle/>
        <a:p>
          <a:endParaRPr lang="en-US"/>
        </a:p>
      </dgm:t>
    </dgm:pt>
    <dgm:pt modelId="{EE3FBC4D-6935-4C5C-BA4F-EF1F1D18B33E}">
      <dgm:prSet/>
      <dgm:spPr/>
      <dgm:t>
        <a:bodyPr/>
        <a:lstStyle/>
        <a:p>
          <a:r>
            <a:rPr lang="en-IE" b="1"/>
            <a:t>- Charter in action</a:t>
          </a:r>
          <a:endParaRPr lang="en-US"/>
        </a:p>
      </dgm:t>
    </dgm:pt>
    <dgm:pt modelId="{1452688D-BA2F-4A6F-B85A-F1ED7D70E281}" type="parTrans" cxnId="{C5B13D37-0C64-49AB-B55D-5FA5BFDD7029}">
      <dgm:prSet/>
      <dgm:spPr/>
      <dgm:t>
        <a:bodyPr/>
        <a:lstStyle/>
        <a:p>
          <a:endParaRPr lang="en-US"/>
        </a:p>
      </dgm:t>
    </dgm:pt>
    <dgm:pt modelId="{D6218E6E-2D25-4AAA-8AEB-4753D572AEED}" type="sibTrans" cxnId="{C5B13D37-0C64-49AB-B55D-5FA5BFDD7029}">
      <dgm:prSet/>
      <dgm:spPr/>
      <dgm:t>
        <a:bodyPr/>
        <a:lstStyle/>
        <a:p>
          <a:endParaRPr lang="en-US"/>
        </a:p>
      </dgm:t>
    </dgm:pt>
    <dgm:pt modelId="{1522E0A1-227D-40AC-A609-01372FFD3D09}">
      <dgm:prSet/>
      <dgm:spPr/>
      <dgm:t>
        <a:bodyPr/>
        <a:lstStyle/>
        <a:p>
          <a:r>
            <a:rPr lang="en-IE" b="1"/>
            <a:t>The Board in Action</a:t>
          </a:r>
          <a:endParaRPr lang="en-US"/>
        </a:p>
      </dgm:t>
    </dgm:pt>
    <dgm:pt modelId="{EFDD1175-0CCB-4529-954F-241AB23A1910}" type="parTrans" cxnId="{9A777B24-44D7-4797-A676-650706542636}">
      <dgm:prSet/>
      <dgm:spPr/>
      <dgm:t>
        <a:bodyPr/>
        <a:lstStyle/>
        <a:p>
          <a:endParaRPr lang="en-US"/>
        </a:p>
      </dgm:t>
    </dgm:pt>
    <dgm:pt modelId="{C0C52CBA-C197-44E5-BD85-2FC31BB58529}" type="sibTrans" cxnId="{9A777B24-44D7-4797-A676-650706542636}">
      <dgm:prSet/>
      <dgm:spPr/>
      <dgm:t>
        <a:bodyPr/>
        <a:lstStyle/>
        <a:p>
          <a:endParaRPr lang="en-US"/>
        </a:p>
      </dgm:t>
    </dgm:pt>
    <dgm:pt modelId="{860D9782-A9CB-43CC-AE61-CAA329B5D61E}">
      <dgm:prSet/>
      <dgm:spPr/>
      <dgm:t>
        <a:bodyPr/>
        <a:lstStyle/>
        <a:p>
          <a:r>
            <a:rPr lang="en-IE" b="1"/>
            <a:t>- How a Board is run, roles, supports</a:t>
          </a:r>
          <a:endParaRPr lang="en-US"/>
        </a:p>
      </dgm:t>
    </dgm:pt>
    <dgm:pt modelId="{C24047D1-76B3-479F-ACD3-000EDEDABF5E}" type="parTrans" cxnId="{0AC61965-92CB-4CD1-8913-D1B24B20C552}">
      <dgm:prSet/>
      <dgm:spPr/>
      <dgm:t>
        <a:bodyPr/>
        <a:lstStyle/>
        <a:p>
          <a:endParaRPr lang="en-US"/>
        </a:p>
      </dgm:t>
    </dgm:pt>
    <dgm:pt modelId="{8DC65676-DE2E-4AB2-9AD0-35262C5F0A2F}" type="sibTrans" cxnId="{0AC61965-92CB-4CD1-8913-D1B24B20C552}">
      <dgm:prSet/>
      <dgm:spPr/>
      <dgm:t>
        <a:bodyPr/>
        <a:lstStyle/>
        <a:p>
          <a:endParaRPr lang="en-US"/>
        </a:p>
      </dgm:t>
    </dgm:pt>
    <dgm:pt modelId="{1FDC2D88-877B-41AF-9688-3B66A1C698B7}">
      <dgm:prSet/>
      <dgm:spPr/>
      <dgm:t>
        <a:bodyPr/>
        <a:lstStyle/>
        <a:p>
          <a:r>
            <a:rPr lang="en-IE" b="1"/>
            <a:t>- ERST Trusteeship</a:t>
          </a:r>
          <a:endParaRPr lang="en-US"/>
        </a:p>
      </dgm:t>
    </dgm:pt>
    <dgm:pt modelId="{B221632B-C399-4D36-9337-1B21815F71CF}" type="parTrans" cxnId="{419DDC96-5528-44B7-8E81-5C34733EB0A5}">
      <dgm:prSet/>
      <dgm:spPr/>
      <dgm:t>
        <a:bodyPr/>
        <a:lstStyle/>
        <a:p>
          <a:endParaRPr lang="en-US"/>
        </a:p>
      </dgm:t>
    </dgm:pt>
    <dgm:pt modelId="{CE8BD759-579C-42D7-923F-62F97D95430E}" type="sibTrans" cxnId="{419DDC96-5528-44B7-8E81-5C34733EB0A5}">
      <dgm:prSet/>
      <dgm:spPr/>
      <dgm:t>
        <a:bodyPr/>
        <a:lstStyle/>
        <a:p>
          <a:endParaRPr lang="en-US"/>
        </a:p>
      </dgm:t>
    </dgm:pt>
    <dgm:pt modelId="{2096C1B9-1FAE-4E9D-9ACC-74B387E3E20C}">
      <dgm:prSet/>
      <dgm:spPr/>
      <dgm:t>
        <a:bodyPr/>
        <a:lstStyle/>
        <a:p>
          <a:r>
            <a:rPr lang="en-IE" b="1"/>
            <a:t>- Fundamental Principles</a:t>
          </a:r>
          <a:endParaRPr lang="en-US"/>
        </a:p>
      </dgm:t>
    </dgm:pt>
    <dgm:pt modelId="{FCCA17BB-C342-4B62-911C-C795F2DCB3C4}" type="parTrans" cxnId="{BC8CE216-55E9-4BFA-BD42-C0A8EBF7456F}">
      <dgm:prSet/>
      <dgm:spPr/>
      <dgm:t>
        <a:bodyPr/>
        <a:lstStyle/>
        <a:p>
          <a:endParaRPr lang="en-US"/>
        </a:p>
      </dgm:t>
    </dgm:pt>
    <dgm:pt modelId="{3C3C1669-01ED-4DAC-AAC3-C2A49B43CE74}" type="sibTrans" cxnId="{BC8CE216-55E9-4BFA-BD42-C0A8EBF7456F}">
      <dgm:prSet/>
      <dgm:spPr/>
      <dgm:t>
        <a:bodyPr/>
        <a:lstStyle/>
        <a:p>
          <a:endParaRPr lang="en-US"/>
        </a:p>
      </dgm:t>
    </dgm:pt>
    <dgm:pt modelId="{EEEDAE0E-9362-4C07-8160-D5DB959A3A1A}">
      <dgm:prSet/>
      <dgm:spPr/>
      <dgm:t>
        <a:bodyPr/>
        <a:lstStyle/>
        <a:p>
          <a:r>
            <a:rPr lang="en-IE" b="1"/>
            <a:t>Finance &amp; Property</a:t>
          </a:r>
          <a:endParaRPr lang="en-US"/>
        </a:p>
      </dgm:t>
    </dgm:pt>
    <dgm:pt modelId="{4B5E7822-2C60-410D-9E28-D07EE76BC505}" type="parTrans" cxnId="{E723E851-EA5B-4329-8C44-B74ED7CA069D}">
      <dgm:prSet/>
      <dgm:spPr/>
      <dgm:t>
        <a:bodyPr/>
        <a:lstStyle/>
        <a:p>
          <a:endParaRPr lang="en-US"/>
        </a:p>
      </dgm:t>
    </dgm:pt>
    <dgm:pt modelId="{36C7F0FE-CC42-4225-B729-3ABAEECF0301}" type="sibTrans" cxnId="{E723E851-EA5B-4329-8C44-B74ED7CA069D}">
      <dgm:prSet/>
      <dgm:spPr/>
      <dgm:t>
        <a:bodyPr/>
        <a:lstStyle/>
        <a:p>
          <a:endParaRPr lang="en-US"/>
        </a:p>
      </dgm:t>
    </dgm:pt>
    <dgm:pt modelId="{01ABF6D3-C5B2-481A-A948-0C4A896554E7}" type="pres">
      <dgm:prSet presAssocID="{F2B6DE12-6C97-435F-8EC4-EA3A34230668}" presName="root" presStyleCnt="0">
        <dgm:presLayoutVars>
          <dgm:dir/>
          <dgm:resizeHandles val="exact"/>
        </dgm:presLayoutVars>
      </dgm:prSet>
      <dgm:spPr/>
    </dgm:pt>
    <dgm:pt modelId="{037B8D5A-8249-4169-9E67-91AEB194724A}" type="pres">
      <dgm:prSet presAssocID="{016A7212-6C0A-4CFB-B874-F7D235C4522C}" presName="compNode" presStyleCnt="0"/>
      <dgm:spPr/>
    </dgm:pt>
    <dgm:pt modelId="{77646549-4975-4D7F-BFF0-933F876746AC}" type="pres">
      <dgm:prSet presAssocID="{016A7212-6C0A-4CFB-B874-F7D235C4522C}" presName="bgRect" presStyleLbl="bgShp" presStyleIdx="0" presStyleCnt="4"/>
      <dgm:spPr/>
    </dgm:pt>
    <dgm:pt modelId="{C431AE73-47AD-4945-AC0F-7B1AC0A10F82}" type="pres">
      <dgm:prSet presAssocID="{016A7212-6C0A-4CFB-B874-F7D235C4522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4512340C-458A-4A2B-99A5-C9083E1753A7}" type="pres">
      <dgm:prSet presAssocID="{016A7212-6C0A-4CFB-B874-F7D235C4522C}" presName="spaceRect" presStyleCnt="0"/>
      <dgm:spPr/>
    </dgm:pt>
    <dgm:pt modelId="{6B43F70B-26BA-4256-8788-3A6900F278BC}" type="pres">
      <dgm:prSet presAssocID="{016A7212-6C0A-4CFB-B874-F7D235C4522C}" presName="parTx" presStyleLbl="revTx" presStyleIdx="0" presStyleCnt="6">
        <dgm:presLayoutVars>
          <dgm:chMax val="0"/>
          <dgm:chPref val="0"/>
        </dgm:presLayoutVars>
      </dgm:prSet>
      <dgm:spPr/>
    </dgm:pt>
    <dgm:pt modelId="{6CDD9944-CAE0-4E6D-84DA-7ECDB8017B2D}" type="pres">
      <dgm:prSet presAssocID="{689542CD-AA33-40A4-86EE-1E325CB6358F}" presName="sibTrans" presStyleCnt="0"/>
      <dgm:spPr/>
    </dgm:pt>
    <dgm:pt modelId="{D111C2C3-FE5D-4CBF-A90E-A2F674D926B6}" type="pres">
      <dgm:prSet presAssocID="{8BFB6040-FECD-40D6-8AF9-8D92024A2EA5}" presName="compNode" presStyleCnt="0"/>
      <dgm:spPr/>
    </dgm:pt>
    <dgm:pt modelId="{166A1C31-CBB7-4771-BF3D-DFDFA4953677}" type="pres">
      <dgm:prSet presAssocID="{8BFB6040-FECD-40D6-8AF9-8D92024A2EA5}" presName="bgRect" presStyleLbl="bgShp" presStyleIdx="1" presStyleCnt="4"/>
      <dgm:spPr/>
    </dgm:pt>
    <dgm:pt modelId="{0FB21823-BAFD-4F6A-BCF8-CC301A1DA7DF}" type="pres">
      <dgm:prSet presAssocID="{8BFB6040-FECD-40D6-8AF9-8D92024A2EA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enn Diagram"/>
        </a:ext>
      </dgm:extLst>
    </dgm:pt>
    <dgm:pt modelId="{EBEA43A6-3368-4CED-85BB-86E43F5AC40C}" type="pres">
      <dgm:prSet presAssocID="{8BFB6040-FECD-40D6-8AF9-8D92024A2EA5}" presName="spaceRect" presStyleCnt="0"/>
      <dgm:spPr/>
    </dgm:pt>
    <dgm:pt modelId="{1127C98D-BF82-4FFC-9C04-A60E1BE57FDA}" type="pres">
      <dgm:prSet presAssocID="{8BFB6040-FECD-40D6-8AF9-8D92024A2EA5}" presName="parTx" presStyleLbl="revTx" presStyleIdx="1" presStyleCnt="6">
        <dgm:presLayoutVars>
          <dgm:chMax val="0"/>
          <dgm:chPref val="0"/>
        </dgm:presLayoutVars>
      </dgm:prSet>
      <dgm:spPr/>
    </dgm:pt>
    <dgm:pt modelId="{CD5F036D-4DC1-411C-845B-68FDA1C0FF3F}" type="pres">
      <dgm:prSet presAssocID="{8BFB6040-FECD-40D6-8AF9-8D92024A2EA5}" presName="desTx" presStyleLbl="revTx" presStyleIdx="2" presStyleCnt="6">
        <dgm:presLayoutVars/>
      </dgm:prSet>
      <dgm:spPr/>
    </dgm:pt>
    <dgm:pt modelId="{794BF5B8-7D8F-4F52-9B02-4E78649E03D9}" type="pres">
      <dgm:prSet presAssocID="{EAAB47EF-9E6D-4D9C-A2A9-E4350EC7C8EE}" presName="sibTrans" presStyleCnt="0"/>
      <dgm:spPr/>
    </dgm:pt>
    <dgm:pt modelId="{0A661840-E23B-4F17-BE89-B0F10DA138F6}" type="pres">
      <dgm:prSet presAssocID="{1522E0A1-227D-40AC-A609-01372FFD3D09}" presName="compNode" presStyleCnt="0"/>
      <dgm:spPr/>
    </dgm:pt>
    <dgm:pt modelId="{A46B1F18-304F-4662-B263-01CF981FBA0B}" type="pres">
      <dgm:prSet presAssocID="{1522E0A1-227D-40AC-A609-01372FFD3D09}" presName="bgRect" presStyleLbl="bgShp" presStyleIdx="2" presStyleCnt="4"/>
      <dgm:spPr/>
    </dgm:pt>
    <dgm:pt modelId="{F11D219E-97B5-4006-9C93-56B2048CCDA0}" type="pres">
      <dgm:prSet presAssocID="{1522E0A1-227D-40AC-A609-01372FFD3D0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pper board"/>
        </a:ext>
      </dgm:extLst>
    </dgm:pt>
    <dgm:pt modelId="{EF3BA360-48C5-4AF8-B583-46C7846B6ACF}" type="pres">
      <dgm:prSet presAssocID="{1522E0A1-227D-40AC-A609-01372FFD3D09}" presName="spaceRect" presStyleCnt="0"/>
      <dgm:spPr/>
    </dgm:pt>
    <dgm:pt modelId="{5F3F9578-FAEE-48E7-BD57-83EFDFE660BE}" type="pres">
      <dgm:prSet presAssocID="{1522E0A1-227D-40AC-A609-01372FFD3D09}" presName="parTx" presStyleLbl="revTx" presStyleIdx="3" presStyleCnt="6">
        <dgm:presLayoutVars>
          <dgm:chMax val="0"/>
          <dgm:chPref val="0"/>
        </dgm:presLayoutVars>
      </dgm:prSet>
      <dgm:spPr/>
    </dgm:pt>
    <dgm:pt modelId="{99848C0C-DE82-42A6-AA00-96304D155753}" type="pres">
      <dgm:prSet presAssocID="{1522E0A1-227D-40AC-A609-01372FFD3D09}" presName="desTx" presStyleLbl="revTx" presStyleIdx="4" presStyleCnt="6">
        <dgm:presLayoutVars/>
      </dgm:prSet>
      <dgm:spPr/>
    </dgm:pt>
    <dgm:pt modelId="{64B53E8B-8BDE-4924-BFBF-0D7BC8C832DB}" type="pres">
      <dgm:prSet presAssocID="{C0C52CBA-C197-44E5-BD85-2FC31BB58529}" presName="sibTrans" presStyleCnt="0"/>
      <dgm:spPr/>
    </dgm:pt>
    <dgm:pt modelId="{5EC79D3B-A36F-4888-A2A5-DED8BD55D1BC}" type="pres">
      <dgm:prSet presAssocID="{EEEDAE0E-9362-4C07-8160-D5DB959A3A1A}" presName="compNode" presStyleCnt="0"/>
      <dgm:spPr/>
    </dgm:pt>
    <dgm:pt modelId="{6B16C81E-594D-4F38-9FBC-B3164AC67537}" type="pres">
      <dgm:prSet presAssocID="{EEEDAE0E-9362-4C07-8160-D5DB959A3A1A}" presName="bgRect" presStyleLbl="bgShp" presStyleIdx="3" presStyleCnt="4"/>
      <dgm:spPr/>
    </dgm:pt>
    <dgm:pt modelId="{E8737A67-ABC7-42B4-ABA6-994A2AE908CC}" type="pres">
      <dgm:prSet presAssocID="{EEEDAE0E-9362-4C07-8160-D5DB959A3A1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ilding"/>
        </a:ext>
      </dgm:extLst>
    </dgm:pt>
    <dgm:pt modelId="{A6852E45-7325-42C9-A6CD-F4F4D812E8EF}" type="pres">
      <dgm:prSet presAssocID="{EEEDAE0E-9362-4C07-8160-D5DB959A3A1A}" presName="spaceRect" presStyleCnt="0"/>
      <dgm:spPr/>
    </dgm:pt>
    <dgm:pt modelId="{6DBC21DA-2D65-4244-8AB5-B8342DA010A8}" type="pres">
      <dgm:prSet presAssocID="{EEEDAE0E-9362-4C07-8160-D5DB959A3A1A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BC8CE216-55E9-4BFA-BD42-C0A8EBF7456F}" srcId="{1522E0A1-227D-40AC-A609-01372FFD3D09}" destId="{2096C1B9-1FAE-4E9D-9ACC-74B387E3E20C}" srcOrd="2" destOrd="0" parTransId="{FCCA17BB-C342-4B62-911C-C795F2DCB3C4}" sibTransId="{3C3C1669-01ED-4DAC-AAC3-C2A49B43CE74}"/>
    <dgm:cxn modelId="{1C040C1F-4BA5-40B8-9B90-07DE20CF182F}" type="presOf" srcId="{F2B6DE12-6C97-435F-8EC4-EA3A34230668}" destId="{01ABF6D3-C5B2-481A-A948-0C4A896554E7}" srcOrd="0" destOrd="0" presId="urn:microsoft.com/office/officeart/2018/2/layout/IconVerticalSolidList"/>
    <dgm:cxn modelId="{9A777B24-44D7-4797-A676-650706542636}" srcId="{F2B6DE12-6C97-435F-8EC4-EA3A34230668}" destId="{1522E0A1-227D-40AC-A609-01372FFD3D09}" srcOrd="2" destOrd="0" parTransId="{EFDD1175-0CCB-4529-954F-241AB23A1910}" sibTransId="{C0C52CBA-C197-44E5-BD85-2FC31BB58529}"/>
    <dgm:cxn modelId="{C5B13D37-0C64-49AB-B55D-5FA5BFDD7029}" srcId="{8BFB6040-FECD-40D6-8AF9-8D92024A2EA5}" destId="{EE3FBC4D-6935-4C5C-BA4F-EF1F1D18B33E}" srcOrd="0" destOrd="0" parTransId="{1452688D-BA2F-4A6F-B85A-F1ED7D70E281}" sibTransId="{D6218E6E-2D25-4AAA-8AEB-4753D572AEED}"/>
    <dgm:cxn modelId="{697F074D-0BB1-4447-8FC6-D614F93D8CA5}" type="presOf" srcId="{860D9782-A9CB-43CC-AE61-CAA329B5D61E}" destId="{99848C0C-DE82-42A6-AA00-96304D155753}" srcOrd="0" destOrd="0" presId="urn:microsoft.com/office/officeart/2018/2/layout/IconVerticalSolidList"/>
    <dgm:cxn modelId="{E723E851-EA5B-4329-8C44-B74ED7CA069D}" srcId="{F2B6DE12-6C97-435F-8EC4-EA3A34230668}" destId="{EEEDAE0E-9362-4C07-8160-D5DB959A3A1A}" srcOrd="3" destOrd="0" parTransId="{4B5E7822-2C60-410D-9E28-D07EE76BC505}" sibTransId="{36C7F0FE-CC42-4225-B729-3ABAEECF0301}"/>
    <dgm:cxn modelId="{5F30585B-C556-4AC9-A77C-341FA13E17F5}" type="presOf" srcId="{2096C1B9-1FAE-4E9D-9ACC-74B387E3E20C}" destId="{99848C0C-DE82-42A6-AA00-96304D155753}" srcOrd="0" destOrd="2" presId="urn:microsoft.com/office/officeart/2018/2/layout/IconVerticalSolidList"/>
    <dgm:cxn modelId="{0091965B-1A0F-4495-8EDC-377C79078DE5}" type="presOf" srcId="{8BFB6040-FECD-40D6-8AF9-8D92024A2EA5}" destId="{1127C98D-BF82-4FFC-9C04-A60E1BE57FDA}" srcOrd="0" destOrd="0" presId="urn:microsoft.com/office/officeart/2018/2/layout/IconVerticalSolidList"/>
    <dgm:cxn modelId="{0AC61965-92CB-4CD1-8913-D1B24B20C552}" srcId="{1522E0A1-227D-40AC-A609-01372FFD3D09}" destId="{860D9782-A9CB-43CC-AE61-CAA329B5D61E}" srcOrd="0" destOrd="0" parTransId="{C24047D1-76B3-479F-ACD3-000EDEDABF5E}" sibTransId="{8DC65676-DE2E-4AB2-9AD0-35262C5F0A2F}"/>
    <dgm:cxn modelId="{2433B07A-6C60-4F97-869E-D0754D0F2B2A}" type="presOf" srcId="{EEEDAE0E-9362-4C07-8160-D5DB959A3A1A}" destId="{6DBC21DA-2D65-4244-8AB5-B8342DA010A8}" srcOrd="0" destOrd="0" presId="urn:microsoft.com/office/officeart/2018/2/layout/IconVerticalSolidList"/>
    <dgm:cxn modelId="{5A2D537E-383B-484A-8F29-D22EF68CE27F}" srcId="{F2B6DE12-6C97-435F-8EC4-EA3A34230668}" destId="{016A7212-6C0A-4CFB-B874-F7D235C4522C}" srcOrd="0" destOrd="0" parTransId="{97B6A512-4CA7-43B4-B96A-0EACD57DA138}" sibTransId="{689542CD-AA33-40A4-86EE-1E325CB6358F}"/>
    <dgm:cxn modelId="{419DDC96-5528-44B7-8E81-5C34733EB0A5}" srcId="{1522E0A1-227D-40AC-A609-01372FFD3D09}" destId="{1FDC2D88-877B-41AF-9688-3B66A1C698B7}" srcOrd="1" destOrd="0" parTransId="{B221632B-C399-4D36-9337-1B21815F71CF}" sibTransId="{CE8BD759-579C-42D7-923F-62F97D95430E}"/>
    <dgm:cxn modelId="{E055D5A6-3D68-4C44-B323-2727DC0BDEB7}" type="presOf" srcId="{016A7212-6C0A-4CFB-B874-F7D235C4522C}" destId="{6B43F70B-26BA-4256-8788-3A6900F278BC}" srcOrd="0" destOrd="0" presId="urn:microsoft.com/office/officeart/2018/2/layout/IconVerticalSolidList"/>
    <dgm:cxn modelId="{2E84B2C4-3276-4C5F-B974-FD37FE539DD3}" type="presOf" srcId="{1FDC2D88-877B-41AF-9688-3B66A1C698B7}" destId="{99848C0C-DE82-42A6-AA00-96304D155753}" srcOrd="0" destOrd="1" presId="urn:microsoft.com/office/officeart/2018/2/layout/IconVerticalSolidList"/>
    <dgm:cxn modelId="{F85B1AEE-F91B-4925-9AE6-F28DF47A3FAD}" type="presOf" srcId="{EE3FBC4D-6935-4C5C-BA4F-EF1F1D18B33E}" destId="{CD5F036D-4DC1-411C-845B-68FDA1C0FF3F}" srcOrd="0" destOrd="0" presId="urn:microsoft.com/office/officeart/2018/2/layout/IconVerticalSolidList"/>
    <dgm:cxn modelId="{533E1FF5-D4E7-4218-8148-F438E9A80C18}" srcId="{F2B6DE12-6C97-435F-8EC4-EA3A34230668}" destId="{8BFB6040-FECD-40D6-8AF9-8D92024A2EA5}" srcOrd="1" destOrd="0" parTransId="{34372117-18ED-4095-9FD7-CBE263BE5073}" sibTransId="{EAAB47EF-9E6D-4D9C-A2A9-E4350EC7C8EE}"/>
    <dgm:cxn modelId="{474750F9-6D96-451D-8B3C-F921DB83E98E}" type="presOf" srcId="{1522E0A1-227D-40AC-A609-01372FFD3D09}" destId="{5F3F9578-FAEE-48E7-BD57-83EFDFE660BE}" srcOrd="0" destOrd="0" presId="urn:microsoft.com/office/officeart/2018/2/layout/IconVerticalSolidList"/>
    <dgm:cxn modelId="{BB7B8D80-B538-4600-814A-D58959527C9B}" type="presParOf" srcId="{01ABF6D3-C5B2-481A-A948-0C4A896554E7}" destId="{037B8D5A-8249-4169-9E67-91AEB194724A}" srcOrd="0" destOrd="0" presId="urn:microsoft.com/office/officeart/2018/2/layout/IconVerticalSolidList"/>
    <dgm:cxn modelId="{2F0ED115-ECA5-42EA-B4CC-42A3FFADE6F6}" type="presParOf" srcId="{037B8D5A-8249-4169-9E67-91AEB194724A}" destId="{77646549-4975-4D7F-BFF0-933F876746AC}" srcOrd="0" destOrd="0" presId="urn:microsoft.com/office/officeart/2018/2/layout/IconVerticalSolidList"/>
    <dgm:cxn modelId="{D8F0FB83-2132-4E0F-A556-FC93DC4C459D}" type="presParOf" srcId="{037B8D5A-8249-4169-9E67-91AEB194724A}" destId="{C431AE73-47AD-4945-AC0F-7B1AC0A10F82}" srcOrd="1" destOrd="0" presId="urn:microsoft.com/office/officeart/2018/2/layout/IconVerticalSolidList"/>
    <dgm:cxn modelId="{5140EFC1-D549-4D15-B97A-49CE78F78DF7}" type="presParOf" srcId="{037B8D5A-8249-4169-9E67-91AEB194724A}" destId="{4512340C-458A-4A2B-99A5-C9083E1753A7}" srcOrd="2" destOrd="0" presId="urn:microsoft.com/office/officeart/2018/2/layout/IconVerticalSolidList"/>
    <dgm:cxn modelId="{FFB97746-4DC2-4119-B19C-F1C3C7439626}" type="presParOf" srcId="{037B8D5A-8249-4169-9E67-91AEB194724A}" destId="{6B43F70B-26BA-4256-8788-3A6900F278BC}" srcOrd="3" destOrd="0" presId="urn:microsoft.com/office/officeart/2018/2/layout/IconVerticalSolidList"/>
    <dgm:cxn modelId="{9CD0C00F-01E3-4D54-B924-B885D76C1971}" type="presParOf" srcId="{01ABF6D3-C5B2-481A-A948-0C4A896554E7}" destId="{6CDD9944-CAE0-4E6D-84DA-7ECDB8017B2D}" srcOrd="1" destOrd="0" presId="urn:microsoft.com/office/officeart/2018/2/layout/IconVerticalSolidList"/>
    <dgm:cxn modelId="{51295046-DAEE-4B3F-BDAA-79C5BA97416C}" type="presParOf" srcId="{01ABF6D3-C5B2-481A-A948-0C4A896554E7}" destId="{D111C2C3-FE5D-4CBF-A90E-A2F674D926B6}" srcOrd="2" destOrd="0" presId="urn:microsoft.com/office/officeart/2018/2/layout/IconVerticalSolidList"/>
    <dgm:cxn modelId="{D2B26483-7880-4035-9A3D-81EC0180AE7C}" type="presParOf" srcId="{D111C2C3-FE5D-4CBF-A90E-A2F674D926B6}" destId="{166A1C31-CBB7-4771-BF3D-DFDFA4953677}" srcOrd="0" destOrd="0" presId="urn:microsoft.com/office/officeart/2018/2/layout/IconVerticalSolidList"/>
    <dgm:cxn modelId="{E751B8FE-A9C9-4083-BD75-316DAA362B40}" type="presParOf" srcId="{D111C2C3-FE5D-4CBF-A90E-A2F674D926B6}" destId="{0FB21823-BAFD-4F6A-BCF8-CC301A1DA7DF}" srcOrd="1" destOrd="0" presId="urn:microsoft.com/office/officeart/2018/2/layout/IconVerticalSolidList"/>
    <dgm:cxn modelId="{BCE94126-E07D-4C49-A119-BC03F2243C03}" type="presParOf" srcId="{D111C2C3-FE5D-4CBF-A90E-A2F674D926B6}" destId="{EBEA43A6-3368-4CED-85BB-86E43F5AC40C}" srcOrd="2" destOrd="0" presId="urn:microsoft.com/office/officeart/2018/2/layout/IconVerticalSolidList"/>
    <dgm:cxn modelId="{873C07C2-F8AC-48C3-9A59-D34F3AF96D6F}" type="presParOf" srcId="{D111C2C3-FE5D-4CBF-A90E-A2F674D926B6}" destId="{1127C98D-BF82-4FFC-9C04-A60E1BE57FDA}" srcOrd="3" destOrd="0" presId="urn:microsoft.com/office/officeart/2018/2/layout/IconVerticalSolidList"/>
    <dgm:cxn modelId="{8715FF71-3F56-47C3-8649-3F0720A7FC3E}" type="presParOf" srcId="{D111C2C3-FE5D-4CBF-A90E-A2F674D926B6}" destId="{CD5F036D-4DC1-411C-845B-68FDA1C0FF3F}" srcOrd="4" destOrd="0" presId="urn:microsoft.com/office/officeart/2018/2/layout/IconVerticalSolidList"/>
    <dgm:cxn modelId="{F6E55515-EEB8-41A4-B3C7-4EFCD6291D59}" type="presParOf" srcId="{01ABF6D3-C5B2-481A-A948-0C4A896554E7}" destId="{794BF5B8-7D8F-4F52-9B02-4E78649E03D9}" srcOrd="3" destOrd="0" presId="urn:microsoft.com/office/officeart/2018/2/layout/IconVerticalSolidList"/>
    <dgm:cxn modelId="{DF80A718-DDBB-43F2-8463-AB98FCBE000F}" type="presParOf" srcId="{01ABF6D3-C5B2-481A-A948-0C4A896554E7}" destId="{0A661840-E23B-4F17-BE89-B0F10DA138F6}" srcOrd="4" destOrd="0" presId="urn:microsoft.com/office/officeart/2018/2/layout/IconVerticalSolidList"/>
    <dgm:cxn modelId="{3EFAE2E7-6B3C-4D35-A6B6-2CCDB7722AEE}" type="presParOf" srcId="{0A661840-E23B-4F17-BE89-B0F10DA138F6}" destId="{A46B1F18-304F-4662-B263-01CF981FBA0B}" srcOrd="0" destOrd="0" presId="urn:microsoft.com/office/officeart/2018/2/layout/IconVerticalSolidList"/>
    <dgm:cxn modelId="{65533742-7D2D-4191-99AC-A182C868E2C3}" type="presParOf" srcId="{0A661840-E23B-4F17-BE89-B0F10DA138F6}" destId="{F11D219E-97B5-4006-9C93-56B2048CCDA0}" srcOrd="1" destOrd="0" presId="urn:microsoft.com/office/officeart/2018/2/layout/IconVerticalSolidList"/>
    <dgm:cxn modelId="{C20393B2-4658-479B-8B46-8E8A8F8C7C6D}" type="presParOf" srcId="{0A661840-E23B-4F17-BE89-B0F10DA138F6}" destId="{EF3BA360-48C5-4AF8-B583-46C7846B6ACF}" srcOrd="2" destOrd="0" presId="urn:microsoft.com/office/officeart/2018/2/layout/IconVerticalSolidList"/>
    <dgm:cxn modelId="{1465E4D5-301C-43F2-A65C-762F5BF149EE}" type="presParOf" srcId="{0A661840-E23B-4F17-BE89-B0F10DA138F6}" destId="{5F3F9578-FAEE-48E7-BD57-83EFDFE660BE}" srcOrd="3" destOrd="0" presId="urn:microsoft.com/office/officeart/2018/2/layout/IconVerticalSolidList"/>
    <dgm:cxn modelId="{7D4EEBCB-B6D0-4618-9170-95CAF580ADEC}" type="presParOf" srcId="{0A661840-E23B-4F17-BE89-B0F10DA138F6}" destId="{99848C0C-DE82-42A6-AA00-96304D155753}" srcOrd="4" destOrd="0" presId="urn:microsoft.com/office/officeart/2018/2/layout/IconVerticalSolidList"/>
    <dgm:cxn modelId="{0FCB1A87-0C90-4972-A087-8F01E858DAB6}" type="presParOf" srcId="{01ABF6D3-C5B2-481A-A948-0C4A896554E7}" destId="{64B53E8B-8BDE-4924-BFBF-0D7BC8C832DB}" srcOrd="5" destOrd="0" presId="urn:microsoft.com/office/officeart/2018/2/layout/IconVerticalSolidList"/>
    <dgm:cxn modelId="{E23F076D-28B9-4352-8F64-B3DCA6AF8334}" type="presParOf" srcId="{01ABF6D3-C5B2-481A-A948-0C4A896554E7}" destId="{5EC79D3B-A36F-4888-A2A5-DED8BD55D1BC}" srcOrd="6" destOrd="0" presId="urn:microsoft.com/office/officeart/2018/2/layout/IconVerticalSolidList"/>
    <dgm:cxn modelId="{55B9029D-F238-4118-9327-C28DDC5EA474}" type="presParOf" srcId="{5EC79D3B-A36F-4888-A2A5-DED8BD55D1BC}" destId="{6B16C81E-594D-4F38-9FBC-B3164AC67537}" srcOrd="0" destOrd="0" presId="urn:microsoft.com/office/officeart/2018/2/layout/IconVerticalSolidList"/>
    <dgm:cxn modelId="{64306CF1-F321-4AC1-BD4E-80D65B1CB383}" type="presParOf" srcId="{5EC79D3B-A36F-4888-A2A5-DED8BD55D1BC}" destId="{E8737A67-ABC7-42B4-ABA6-994A2AE908CC}" srcOrd="1" destOrd="0" presId="urn:microsoft.com/office/officeart/2018/2/layout/IconVerticalSolidList"/>
    <dgm:cxn modelId="{998FA3BE-334F-44AA-8511-D882E5099337}" type="presParOf" srcId="{5EC79D3B-A36F-4888-A2A5-DED8BD55D1BC}" destId="{A6852E45-7325-42C9-A6CD-F4F4D812E8EF}" srcOrd="2" destOrd="0" presId="urn:microsoft.com/office/officeart/2018/2/layout/IconVerticalSolidList"/>
    <dgm:cxn modelId="{FCB1007E-D675-4D48-985B-51AD51510B32}" type="presParOf" srcId="{5EC79D3B-A36F-4888-A2A5-DED8BD55D1BC}" destId="{6DBC21DA-2D65-4244-8AB5-B8342DA010A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0DECCE-5F3F-44DB-9361-A5AE58B8E385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796C884-59EA-47D8-9627-225B21BAF083}">
      <dgm:prSet/>
      <dgm:spPr/>
      <dgm:t>
        <a:bodyPr/>
        <a:lstStyle/>
        <a:p>
          <a:r>
            <a:rPr lang="en-GB"/>
            <a:t>A wealthy businessman</a:t>
          </a:r>
          <a:endParaRPr lang="en-US"/>
        </a:p>
      </dgm:t>
    </dgm:pt>
    <dgm:pt modelId="{1BB39B12-D3A9-4616-85D7-57C25A6C7766}" type="parTrans" cxnId="{86608B44-E1AA-4F54-9059-B6FEB4DA6A1D}">
      <dgm:prSet/>
      <dgm:spPr/>
      <dgm:t>
        <a:bodyPr/>
        <a:lstStyle/>
        <a:p>
          <a:endParaRPr lang="en-US"/>
        </a:p>
      </dgm:t>
    </dgm:pt>
    <dgm:pt modelId="{154BD161-D206-46FC-BD9F-899D7ABF0640}" type="sibTrans" cxnId="{86608B44-E1AA-4F54-9059-B6FEB4DA6A1D}">
      <dgm:prSet/>
      <dgm:spPr/>
      <dgm:t>
        <a:bodyPr/>
        <a:lstStyle/>
        <a:p>
          <a:endParaRPr lang="en-US"/>
        </a:p>
      </dgm:t>
    </dgm:pt>
    <dgm:pt modelId="{58545283-5AD3-4787-AC48-7A28EDC2BBD7}">
      <dgm:prSet/>
      <dgm:spPr/>
      <dgm:t>
        <a:bodyPr/>
        <a:lstStyle/>
        <a:p>
          <a:r>
            <a:rPr lang="en-GB"/>
            <a:t>Following a personal tragedy he changed direction of his life</a:t>
          </a:r>
          <a:endParaRPr lang="en-US"/>
        </a:p>
      </dgm:t>
    </dgm:pt>
    <dgm:pt modelId="{E7F80EAC-370B-413B-935C-6A75DE98806C}" type="parTrans" cxnId="{050E5DAE-167B-44B2-84DC-20FF10BC2E37}">
      <dgm:prSet/>
      <dgm:spPr/>
      <dgm:t>
        <a:bodyPr/>
        <a:lstStyle/>
        <a:p>
          <a:endParaRPr lang="en-US"/>
        </a:p>
      </dgm:t>
    </dgm:pt>
    <dgm:pt modelId="{57A75425-735E-4EA5-A1BE-C4C13EEB7543}" type="sibTrans" cxnId="{050E5DAE-167B-44B2-84DC-20FF10BC2E37}">
      <dgm:prSet/>
      <dgm:spPr/>
      <dgm:t>
        <a:bodyPr/>
        <a:lstStyle/>
        <a:p>
          <a:endParaRPr lang="en-US"/>
        </a:p>
      </dgm:t>
    </dgm:pt>
    <dgm:pt modelId="{436222A1-52ED-41BC-AD4A-569BFB8AED63}">
      <dgm:prSet/>
      <dgm:spPr/>
      <dgm:t>
        <a:bodyPr/>
        <a:lstStyle/>
        <a:p>
          <a:r>
            <a:rPr lang="en-GB"/>
            <a:t>Opened a school for poor boys in Mount Sion, Waterford in 1802</a:t>
          </a:r>
          <a:endParaRPr lang="en-US"/>
        </a:p>
      </dgm:t>
    </dgm:pt>
    <dgm:pt modelId="{A19A3AB0-6A7E-47D5-BABF-B454CBA3753B}" type="parTrans" cxnId="{356A48CD-EF24-44F5-B683-393D82E29700}">
      <dgm:prSet/>
      <dgm:spPr/>
      <dgm:t>
        <a:bodyPr/>
        <a:lstStyle/>
        <a:p>
          <a:endParaRPr lang="en-US"/>
        </a:p>
      </dgm:t>
    </dgm:pt>
    <dgm:pt modelId="{56881387-96F3-4A9E-AD61-824D5E286CAB}" type="sibTrans" cxnId="{356A48CD-EF24-44F5-B683-393D82E29700}">
      <dgm:prSet/>
      <dgm:spPr/>
      <dgm:t>
        <a:bodyPr/>
        <a:lstStyle/>
        <a:p>
          <a:endParaRPr lang="en-US"/>
        </a:p>
      </dgm:t>
    </dgm:pt>
    <dgm:pt modelId="{261C1784-C183-4B54-9A2B-8FC8396C4E96}">
      <dgm:prSet/>
      <dgm:spPr/>
      <dgm:t>
        <a:bodyPr/>
        <a:lstStyle/>
        <a:p>
          <a:r>
            <a:rPr lang="en-GB"/>
            <a:t>Founded an order of Religious Brothers</a:t>
          </a:r>
          <a:endParaRPr lang="en-US"/>
        </a:p>
      </dgm:t>
    </dgm:pt>
    <dgm:pt modelId="{EEB42A0F-9A80-432D-A3F1-0083EA3F219E}" type="parTrans" cxnId="{7217E9DF-F4B0-45A7-9171-C23B3E7D40DF}">
      <dgm:prSet/>
      <dgm:spPr/>
      <dgm:t>
        <a:bodyPr/>
        <a:lstStyle/>
        <a:p>
          <a:endParaRPr lang="en-US"/>
        </a:p>
      </dgm:t>
    </dgm:pt>
    <dgm:pt modelId="{F3CABF04-1635-485F-AC7E-E3CE7FB3DC62}" type="sibTrans" cxnId="{7217E9DF-F4B0-45A7-9171-C23B3E7D40DF}">
      <dgm:prSet/>
      <dgm:spPr/>
      <dgm:t>
        <a:bodyPr/>
        <a:lstStyle/>
        <a:p>
          <a:endParaRPr lang="en-US"/>
        </a:p>
      </dgm:t>
    </dgm:pt>
    <dgm:pt modelId="{A2FA8D2C-5B87-42E8-8EC2-E21BDEF2F869}">
      <dgm:prSet/>
      <dgm:spPr/>
      <dgm:t>
        <a:bodyPr/>
        <a:lstStyle/>
        <a:p>
          <a:r>
            <a:rPr lang="en-GB"/>
            <a:t>Edmund died 1844.</a:t>
          </a:r>
          <a:endParaRPr lang="en-US"/>
        </a:p>
      </dgm:t>
    </dgm:pt>
    <dgm:pt modelId="{B73DE5EC-07FF-40B5-AEB3-3057661AEBCF}" type="parTrans" cxnId="{A7103C1B-A125-450B-96FE-8F10C35CB78F}">
      <dgm:prSet/>
      <dgm:spPr/>
      <dgm:t>
        <a:bodyPr/>
        <a:lstStyle/>
        <a:p>
          <a:endParaRPr lang="en-US"/>
        </a:p>
      </dgm:t>
    </dgm:pt>
    <dgm:pt modelId="{8F9CD219-CDCD-4D20-839C-9D3FF1BD16EF}" type="sibTrans" cxnId="{A7103C1B-A125-450B-96FE-8F10C35CB78F}">
      <dgm:prSet/>
      <dgm:spPr/>
      <dgm:t>
        <a:bodyPr/>
        <a:lstStyle/>
        <a:p>
          <a:endParaRPr lang="en-US"/>
        </a:p>
      </dgm:t>
    </dgm:pt>
    <dgm:pt modelId="{069A2422-9DE3-4146-9820-325139FD3D9B}">
      <dgm:prSet/>
      <dgm:spPr/>
      <dgm:t>
        <a:bodyPr/>
        <a:lstStyle/>
        <a:p>
          <a:r>
            <a:rPr lang="en-GB"/>
            <a:t>Schools opened in Carrick on Suir, Dungarvan, Cork, Dublin, Limerick</a:t>
          </a:r>
          <a:endParaRPr lang="en-US"/>
        </a:p>
      </dgm:t>
    </dgm:pt>
    <dgm:pt modelId="{229B79F8-4DCD-4473-9B81-3BE9F58534E2}" type="parTrans" cxnId="{EA32EEB9-6CDE-43C7-B447-A7C5AA8B3BC7}">
      <dgm:prSet/>
      <dgm:spPr/>
      <dgm:t>
        <a:bodyPr/>
        <a:lstStyle/>
        <a:p>
          <a:endParaRPr lang="en-US"/>
        </a:p>
      </dgm:t>
    </dgm:pt>
    <dgm:pt modelId="{EB84B06C-8E2B-41C5-AE5C-940A8028DEE8}" type="sibTrans" cxnId="{EA32EEB9-6CDE-43C7-B447-A7C5AA8B3BC7}">
      <dgm:prSet/>
      <dgm:spPr/>
      <dgm:t>
        <a:bodyPr/>
        <a:lstStyle/>
        <a:p>
          <a:endParaRPr lang="en-US"/>
        </a:p>
      </dgm:t>
    </dgm:pt>
    <dgm:pt modelId="{577FD956-B3AB-456C-A481-174F40FDE252}">
      <dgm:prSet/>
      <dgm:spPr/>
      <dgm:t>
        <a:bodyPr/>
        <a:lstStyle/>
        <a:p>
          <a:r>
            <a:rPr lang="en-GB"/>
            <a:t>Edmund’s Brothers opened schools all around Ireland and the World.</a:t>
          </a:r>
          <a:endParaRPr lang="en-US"/>
        </a:p>
      </dgm:t>
    </dgm:pt>
    <dgm:pt modelId="{DC9164F8-50E3-41D8-B833-394B9A8C4762}" type="parTrans" cxnId="{C9D877EE-9886-42E6-854B-DC679D4180A0}">
      <dgm:prSet/>
      <dgm:spPr/>
      <dgm:t>
        <a:bodyPr/>
        <a:lstStyle/>
        <a:p>
          <a:endParaRPr lang="en-US"/>
        </a:p>
      </dgm:t>
    </dgm:pt>
    <dgm:pt modelId="{47CEFB7E-0DD3-4E6D-91A9-BCE276309861}" type="sibTrans" cxnId="{C9D877EE-9886-42E6-854B-DC679D4180A0}">
      <dgm:prSet/>
      <dgm:spPr/>
      <dgm:t>
        <a:bodyPr/>
        <a:lstStyle/>
        <a:p>
          <a:endParaRPr lang="en-US"/>
        </a:p>
      </dgm:t>
    </dgm:pt>
    <dgm:pt modelId="{1A49211A-369C-464F-9596-9D302F8925C5}">
      <dgm:prSet/>
      <dgm:spPr/>
      <dgm:t>
        <a:bodyPr/>
        <a:lstStyle/>
        <a:p>
          <a:r>
            <a:rPr lang="en-GB"/>
            <a:t>In 1996, Edmund Rice was beatified by Pope John Paul 11 becoming Blessed Edmund.</a:t>
          </a:r>
          <a:endParaRPr lang="en-US"/>
        </a:p>
      </dgm:t>
    </dgm:pt>
    <dgm:pt modelId="{38D5688A-4972-44A3-B638-2FBA04ABB9B5}" type="parTrans" cxnId="{20F5A8A1-2723-4717-A33A-0E316809F2B9}">
      <dgm:prSet/>
      <dgm:spPr/>
      <dgm:t>
        <a:bodyPr/>
        <a:lstStyle/>
        <a:p>
          <a:endParaRPr lang="en-US"/>
        </a:p>
      </dgm:t>
    </dgm:pt>
    <dgm:pt modelId="{2506F3FC-BFA4-4731-8FE5-3487F8BD97CB}" type="sibTrans" cxnId="{20F5A8A1-2723-4717-A33A-0E316809F2B9}">
      <dgm:prSet/>
      <dgm:spPr/>
      <dgm:t>
        <a:bodyPr/>
        <a:lstStyle/>
        <a:p>
          <a:endParaRPr lang="en-US"/>
        </a:p>
      </dgm:t>
    </dgm:pt>
    <dgm:pt modelId="{0793AA21-A7F8-4D3B-82B7-9795FBDA77A2}">
      <dgm:prSet/>
      <dgm:spPr/>
      <dgm:t>
        <a:bodyPr/>
        <a:lstStyle/>
        <a:p>
          <a:r>
            <a:rPr lang="en-GB" b="1"/>
            <a:t>What date was your school founded?</a:t>
          </a:r>
          <a:endParaRPr lang="en-US"/>
        </a:p>
      </dgm:t>
    </dgm:pt>
    <dgm:pt modelId="{21B59CDC-7372-49B4-8C03-A280E208D602}" type="parTrans" cxnId="{A14BDD74-047B-46B9-8B9C-7519A3A739AD}">
      <dgm:prSet/>
      <dgm:spPr/>
      <dgm:t>
        <a:bodyPr/>
        <a:lstStyle/>
        <a:p>
          <a:endParaRPr lang="en-US"/>
        </a:p>
      </dgm:t>
    </dgm:pt>
    <dgm:pt modelId="{2ED8414B-C788-4913-BF40-46A06B89E6FA}" type="sibTrans" cxnId="{A14BDD74-047B-46B9-8B9C-7519A3A739AD}">
      <dgm:prSet/>
      <dgm:spPr/>
      <dgm:t>
        <a:bodyPr/>
        <a:lstStyle/>
        <a:p>
          <a:endParaRPr lang="en-US"/>
        </a:p>
      </dgm:t>
    </dgm:pt>
    <dgm:pt modelId="{A6CC9AB9-44BB-E243-BBEB-D89E0DA1D975}" type="pres">
      <dgm:prSet presAssocID="{4F0DECCE-5F3F-44DB-9361-A5AE58B8E385}" presName="diagram" presStyleCnt="0">
        <dgm:presLayoutVars>
          <dgm:dir/>
          <dgm:resizeHandles val="exact"/>
        </dgm:presLayoutVars>
      </dgm:prSet>
      <dgm:spPr/>
    </dgm:pt>
    <dgm:pt modelId="{9E24B4C3-ED9D-724E-9BD0-82801EEF7466}" type="pres">
      <dgm:prSet presAssocID="{D796C884-59EA-47D8-9627-225B21BAF083}" presName="node" presStyleLbl="node1" presStyleIdx="0" presStyleCnt="9">
        <dgm:presLayoutVars>
          <dgm:bulletEnabled val="1"/>
        </dgm:presLayoutVars>
      </dgm:prSet>
      <dgm:spPr/>
    </dgm:pt>
    <dgm:pt modelId="{9B3E76BE-7C3E-5C47-8D7D-66EDBA376A29}" type="pres">
      <dgm:prSet presAssocID="{154BD161-D206-46FC-BD9F-899D7ABF0640}" presName="sibTrans" presStyleCnt="0"/>
      <dgm:spPr/>
    </dgm:pt>
    <dgm:pt modelId="{6007459D-CEEA-CB42-9419-CEA4232231BD}" type="pres">
      <dgm:prSet presAssocID="{58545283-5AD3-4787-AC48-7A28EDC2BBD7}" presName="node" presStyleLbl="node1" presStyleIdx="1" presStyleCnt="9">
        <dgm:presLayoutVars>
          <dgm:bulletEnabled val="1"/>
        </dgm:presLayoutVars>
      </dgm:prSet>
      <dgm:spPr/>
    </dgm:pt>
    <dgm:pt modelId="{1E7E0189-DF22-DA49-A4F2-1D22B194EBC9}" type="pres">
      <dgm:prSet presAssocID="{57A75425-735E-4EA5-A1BE-C4C13EEB7543}" presName="sibTrans" presStyleCnt="0"/>
      <dgm:spPr/>
    </dgm:pt>
    <dgm:pt modelId="{15CB3186-CFD3-0D4C-AE36-AF74F5E0C2C8}" type="pres">
      <dgm:prSet presAssocID="{436222A1-52ED-41BC-AD4A-569BFB8AED63}" presName="node" presStyleLbl="node1" presStyleIdx="2" presStyleCnt="9">
        <dgm:presLayoutVars>
          <dgm:bulletEnabled val="1"/>
        </dgm:presLayoutVars>
      </dgm:prSet>
      <dgm:spPr/>
    </dgm:pt>
    <dgm:pt modelId="{3B9DBCB1-33B9-5F4D-AC56-B80D99352085}" type="pres">
      <dgm:prSet presAssocID="{56881387-96F3-4A9E-AD61-824D5E286CAB}" presName="sibTrans" presStyleCnt="0"/>
      <dgm:spPr/>
    </dgm:pt>
    <dgm:pt modelId="{F8322193-1198-2E4F-8DA8-CA00EF47FB67}" type="pres">
      <dgm:prSet presAssocID="{261C1784-C183-4B54-9A2B-8FC8396C4E96}" presName="node" presStyleLbl="node1" presStyleIdx="3" presStyleCnt="9">
        <dgm:presLayoutVars>
          <dgm:bulletEnabled val="1"/>
        </dgm:presLayoutVars>
      </dgm:prSet>
      <dgm:spPr/>
    </dgm:pt>
    <dgm:pt modelId="{ACB39D01-247C-9341-9F98-83768ABBC4EB}" type="pres">
      <dgm:prSet presAssocID="{F3CABF04-1635-485F-AC7E-E3CE7FB3DC62}" presName="sibTrans" presStyleCnt="0"/>
      <dgm:spPr/>
    </dgm:pt>
    <dgm:pt modelId="{7F0A3119-4498-1E48-BC56-5C6A3D163C45}" type="pres">
      <dgm:prSet presAssocID="{A2FA8D2C-5B87-42E8-8EC2-E21BDEF2F869}" presName="node" presStyleLbl="node1" presStyleIdx="4" presStyleCnt="9">
        <dgm:presLayoutVars>
          <dgm:bulletEnabled val="1"/>
        </dgm:presLayoutVars>
      </dgm:prSet>
      <dgm:spPr/>
    </dgm:pt>
    <dgm:pt modelId="{607518AB-80DE-4040-A2B7-01D8B929DBCD}" type="pres">
      <dgm:prSet presAssocID="{8F9CD219-CDCD-4D20-839C-9D3FF1BD16EF}" presName="sibTrans" presStyleCnt="0"/>
      <dgm:spPr/>
    </dgm:pt>
    <dgm:pt modelId="{A1486195-BD23-5848-B931-048DA4DA3E9F}" type="pres">
      <dgm:prSet presAssocID="{069A2422-9DE3-4146-9820-325139FD3D9B}" presName="node" presStyleLbl="node1" presStyleIdx="5" presStyleCnt="9">
        <dgm:presLayoutVars>
          <dgm:bulletEnabled val="1"/>
        </dgm:presLayoutVars>
      </dgm:prSet>
      <dgm:spPr/>
    </dgm:pt>
    <dgm:pt modelId="{948CB211-3269-024E-BFEE-5D7D128EE0C0}" type="pres">
      <dgm:prSet presAssocID="{EB84B06C-8E2B-41C5-AE5C-940A8028DEE8}" presName="sibTrans" presStyleCnt="0"/>
      <dgm:spPr/>
    </dgm:pt>
    <dgm:pt modelId="{17D4E296-5FF8-364A-8128-E155108BAF04}" type="pres">
      <dgm:prSet presAssocID="{577FD956-B3AB-456C-A481-174F40FDE252}" presName="node" presStyleLbl="node1" presStyleIdx="6" presStyleCnt="9">
        <dgm:presLayoutVars>
          <dgm:bulletEnabled val="1"/>
        </dgm:presLayoutVars>
      </dgm:prSet>
      <dgm:spPr/>
    </dgm:pt>
    <dgm:pt modelId="{3F207FAD-4BEE-8446-8768-EAC4C7652855}" type="pres">
      <dgm:prSet presAssocID="{47CEFB7E-0DD3-4E6D-91A9-BCE276309861}" presName="sibTrans" presStyleCnt="0"/>
      <dgm:spPr/>
    </dgm:pt>
    <dgm:pt modelId="{F163C5BE-1A42-8A48-96B4-F49CBE9A4962}" type="pres">
      <dgm:prSet presAssocID="{1A49211A-369C-464F-9596-9D302F8925C5}" presName="node" presStyleLbl="node1" presStyleIdx="7" presStyleCnt="9">
        <dgm:presLayoutVars>
          <dgm:bulletEnabled val="1"/>
        </dgm:presLayoutVars>
      </dgm:prSet>
      <dgm:spPr/>
    </dgm:pt>
    <dgm:pt modelId="{4F79EE6A-1CE3-3049-BBDD-EF82FB701141}" type="pres">
      <dgm:prSet presAssocID="{2506F3FC-BFA4-4731-8FE5-3487F8BD97CB}" presName="sibTrans" presStyleCnt="0"/>
      <dgm:spPr/>
    </dgm:pt>
    <dgm:pt modelId="{7C058935-4AB0-5D47-B1F5-3EF30611BC5E}" type="pres">
      <dgm:prSet presAssocID="{0793AA21-A7F8-4D3B-82B7-9795FBDA77A2}" presName="node" presStyleLbl="node1" presStyleIdx="8" presStyleCnt="9">
        <dgm:presLayoutVars>
          <dgm:bulletEnabled val="1"/>
        </dgm:presLayoutVars>
      </dgm:prSet>
      <dgm:spPr/>
    </dgm:pt>
  </dgm:ptLst>
  <dgm:cxnLst>
    <dgm:cxn modelId="{E445AE00-5D14-E04F-8FEB-13E7A511D56C}" type="presOf" srcId="{4F0DECCE-5F3F-44DB-9361-A5AE58B8E385}" destId="{A6CC9AB9-44BB-E243-BBEB-D89E0DA1D975}" srcOrd="0" destOrd="0" presId="urn:microsoft.com/office/officeart/2005/8/layout/default"/>
    <dgm:cxn modelId="{A7103C1B-A125-450B-96FE-8F10C35CB78F}" srcId="{4F0DECCE-5F3F-44DB-9361-A5AE58B8E385}" destId="{A2FA8D2C-5B87-42E8-8EC2-E21BDEF2F869}" srcOrd="4" destOrd="0" parTransId="{B73DE5EC-07FF-40B5-AEB3-3057661AEBCF}" sibTransId="{8F9CD219-CDCD-4D20-839C-9D3FF1BD16EF}"/>
    <dgm:cxn modelId="{C40C9F2A-2CF0-5641-95B9-B655A4F8F028}" type="presOf" srcId="{069A2422-9DE3-4146-9820-325139FD3D9B}" destId="{A1486195-BD23-5848-B931-048DA4DA3E9F}" srcOrd="0" destOrd="0" presId="urn:microsoft.com/office/officeart/2005/8/layout/default"/>
    <dgm:cxn modelId="{9CD44132-2123-584D-9BDB-A081DFC50397}" type="presOf" srcId="{1A49211A-369C-464F-9596-9D302F8925C5}" destId="{F163C5BE-1A42-8A48-96B4-F49CBE9A4962}" srcOrd="0" destOrd="0" presId="urn:microsoft.com/office/officeart/2005/8/layout/default"/>
    <dgm:cxn modelId="{86608B44-E1AA-4F54-9059-B6FEB4DA6A1D}" srcId="{4F0DECCE-5F3F-44DB-9361-A5AE58B8E385}" destId="{D796C884-59EA-47D8-9627-225B21BAF083}" srcOrd="0" destOrd="0" parTransId="{1BB39B12-D3A9-4616-85D7-57C25A6C7766}" sibTransId="{154BD161-D206-46FC-BD9F-899D7ABF0640}"/>
    <dgm:cxn modelId="{AEC23545-FFD6-BA46-8B60-EC8B132BDC30}" type="presOf" srcId="{0793AA21-A7F8-4D3B-82B7-9795FBDA77A2}" destId="{7C058935-4AB0-5D47-B1F5-3EF30611BC5E}" srcOrd="0" destOrd="0" presId="urn:microsoft.com/office/officeart/2005/8/layout/default"/>
    <dgm:cxn modelId="{DC614E5B-391B-164A-9CEA-EB4CA6319570}" type="presOf" srcId="{436222A1-52ED-41BC-AD4A-569BFB8AED63}" destId="{15CB3186-CFD3-0D4C-AE36-AF74F5E0C2C8}" srcOrd="0" destOrd="0" presId="urn:microsoft.com/office/officeart/2005/8/layout/default"/>
    <dgm:cxn modelId="{FD677F6A-C1B0-4846-8281-245FE8E1A814}" type="presOf" srcId="{A2FA8D2C-5B87-42E8-8EC2-E21BDEF2F869}" destId="{7F0A3119-4498-1E48-BC56-5C6A3D163C45}" srcOrd="0" destOrd="0" presId="urn:microsoft.com/office/officeart/2005/8/layout/default"/>
    <dgm:cxn modelId="{A14BDD74-047B-46B9-8B9C-7519A3A739AD}" srcId="{4F0DECCE-5F3F-44DB-9361-A5AE58B8E385}" destId="{0793AA21-A7F8-4D3B-82B7-9795FBDA77A2}" srcOrd="8" destOrd="0" parTransId="{21B59CDC-7372-49B4-8C03-A280E208D602}" sibTransId="{2ED8414B-C788-4913-BF40-46A06B89E6FA}"/>
    <dgm:cxn modelId="{879EF27E-6FEB-CE4E-A0B0-C902AEE50ED0}" type="presOf" srcId="{D796C884-59EA-47D8-9627-225B21BAF083}" destId="{9E24B4C3-ED9D-724E-9BD0-82801EEF7466}" srcOrd="0" destOrd="0" presId="urn:microsoft.com/office/officeart/2005/8/layout/default"/>
    <dgm:cxn modelId="{03A4BE82-A740-8F4C-B55D-1FF1A9078B23}" type="presOf" srcId="{58545283-5AD3-4787-AC48-7A28EDC2BBD7}" destId="{6007459D-CEEA-CB42-9419-CEA4232231BD}" srcOrd="0" destOrd="0" presId="urn:microsoft.com/office/officeart/2005/8/layout/default"/>
    <dgm:cxn modelId="{20F5A8A1-2723-4717-A33A-0E316809F2B9}" srcId="{4F0DECCE-5F3F-44DB-9361-A5AE58B8E385}" destId="{1A49211A-369C-464F-9596-9D302F8925C5}" srcOrd="7" destOrd="0" parTransId="{38D5688A-4972-44A3-B638-2FBA04ABB9B5}" sibTransId="{2506F3FC-BFA4-4731-8FE5-3487F8BD97CB}"/>
    <dgm:cxn modelId="{050E5DAE-167B-44B2-84DC-20FF10BC2E37}" srcId="{4F0DECCE-5F3F-44DB-9361-A5AE58B8E385}" destId="{58545283-5AD3-4787-AC48-7A28EDC2BBD7}" srcOrd="1" destOrd="0" parTransId="{E7F80EAC-370B-413B-935C-6A75DE98806C}" sibTransId="{57A75425-735E-4EA5-A1BE-C4C13EEB7543}"/>
    <dgm:cxn modelId="{9D6869B6-4E07-454A-B96D-657C28F9D19E}" type="presOf" srcId="{261C1784-C183-4B54-9A2B-8FC8396C4E96}" destId="{F8322193-1198-2E4F-8DA8-CA00EF47FB67}" srcOrd="0" destOrd="0" presId="urn:microsoft.com/office/officeart/2005/8/layout/default"/>
    <dgm:cxn modelId="{EA32EEB9-6CDE-43C7-B447-A7C5AA8B3BC7}" srcId="{4F0DECCE-5F3F-44DB-9361-A5AE58B8E385}" destId="{069A2422-9DE3-4146-9820-325139FD3D9B}" srcOrd="5" destOrd="0" parTransId="{229B79F8-4DCD-4473-9B81-3BE9F58534E2}" sibTransId="{EB84B06C-8E2B-41C5-AE5C-940A8028DEE8}"/>
    <dgm:cxn modelId="{12172ABC-0A01-0A44-9D72-1257A60E1A63}" type="presOf" srcId="{577FD956-B3AB-456C-A481-174F40FDE252}" destId="{17D4E296-5FF8-364A-8128-E155108BAF04}" srcOrd="0" destOrd="0" presId="urn:microsoft.com/office/officeart/2005/8/layout/default"/>
    <dgm:cxn modelId="{356A48CD-EF24-44F5-B683-393D82E29700}" srcId="{4F0DECCE-5F3F-44DB-9361-A5AE58B8E385}" destId="{436222A1-52ED-41BC-AD4A-569BFB8AED63}" srcOrd="2" destOrd="0" parTransId="{A19A3AB0-6A7E-47D5-BABF-B454CBA3753B}" sibTransId="{56881387-96F3-4A9E-AD61-824D5E286CAB}"/>
    <dgm:cxn modelId="{7217E9DF-F4B0-45A7-9171-C23B3E7D40DF}" srcId="{4F0DECCE-5F3F-44DB-9361-A5AE58B8E385}" destId="{261C1784-C183-4B54-9A2B-8FC8396C4E96}" srcOrd="3" destOrd="0" parTransId="{EEB42A0F-9A80-432D-A3F1-0083EA3F219E}" sibTransId="{F3CABF04-1635-485F-AC7E-E3CE7FB3DC62}"/>
    <dgm:cxn modelId="{C9D877EE-9886-42E6-854B-DC679D4180A0}" srcId="{4F0DECCE-5F3F-44DB-9361-A5AE58B8E385}" destId="{577FD956-B3AB-456C-A481-174F40FDE252}" srcOrd="6" destOrd="0" parTransId="{DC9164F8-50E3-41D8-B833-394B9A8C4762}" sibTransId="{47CEFB7E-0DD3-4E6D-91A9-BCE276309861}"/>
    <dgm:cxn modelId="{A56A74C5-2B14-DF4B-9C63-3F4B03F591B5}" type="presParOf" srcId="{A6CC9AB9-44BB-E243-BBEB-D89E0DA1D975}" destId="{9E24B4C3-ED9D-724E-9BD0-82801EEF7466}" srcOrd="0" destOrd="0" presId="urn:microsoft.com/office/officeart/2005/8/layout/default"/>
    <dgm:cxn modelId="{D0EAA00E-18AF-554A-8FBE-65507F16DCF6}" type="presParOf" srcId="{A6CC9AB9-44BB-E243-BBEB-D89E0DA1D975}" destId="{9B3E76BE-7C3E-5C47-8D7D-66EDBA376A29}" srcOrd="1" destOrd="0" presId="urn:microsoft.com/office/officeart/2005/8/layout/default"/>
    <dgm:cxn modelId="{1D746C85-F6F9-AA46-BD1A-A23EE1DEDAF2}" type="presParOf" srcId="{A6CC9AB9-44BB-E243-BBEB-D89E0DA1D975}" destId="{6007459D-CEEA-CB42-9419-CEA4232231BD}" srcOrd="2" destOrd="0" presId="urn:microsoft.com/office/officeart/2005/8/layout/default"/>
    <dgm:cxn modelId="{47FE1F2E-098A-504C-A0DB-DC57494AEC22}" type="presParOf" srcId="{A6CC9AB9-44BB-E243-BBEB-D89E0DA1D975}" destId="{1E7E0189-DF22-DA49-A4F2-1D22B194EBC9}" srcOrd="3" destOrd="0" presId="urn:microsoft.com/office/officeart/2005/8/layout/default"/>
    <dgm:cxn modelId="{7DFCD75E-C1B1-AC46-85C9-563AA385E4FF}" type="presParOf" srcId="{A6CC9AB9-44BB-E243-BBEB-D89E0DA1D975}" destId="{15CB3186-CFD3-0D4C-AE36-AF74F5E0C2C8}" srcOrd="4" destOrd="0" presId="urn:microsoft.com/office/officeart/2005/8/layout/default"/>
    <dgm:cxn modelId="{8DEC3A6F-3183-1443-9D69-88E73B98AD9E}" type="presParOf" srcId="{A6CC9AB9-44BB-E243-BBEB-D89E0DA1D975}" destId="{3B9DBCB1-33B9-5F4D-AC56-B80D99352085}" srcOrd="5" destOrd="0" presId="urn:microsoft.com/office/officeart/2005/8/layout/default"/>
    <dgm:cxn modelId="{AA6BC7F1-BD15-E743-AB07-0327883516F0}" type="presParOf" srcId="{A6CC9AB9-44BB-E243-BBEB-D89E0DA1D975}" destId="{F8322193-1198-2E4F-8DA8-CA00EF47FB67}" srcOrd="6" destOrd="0" presId="urn:microsoft.com/office/officeart/2005/8/layout/default"/>
    <dgm:cxn modelId="{88CC4200-0140-8240-963C-D85BE31B3785}" type="presParOf" srcId="{A6CC9AB9-44BB-E243-BBEB-D89E0DA1D975}" destId="{ACB39D01-247C-9341-9F98-83768ABBC4EB}" srcOrd="7" destOrd="0" presId="urn:microsoft.com/office/officeart/2005/8/layout/default"/>
    <dgm:cxn modelId="{E2E82EE5-01AC-EC49-9BD1-E332FD282B52}" type="presParOf" srcId="{A6CC9AB9-44BB-E243-BBEB-D89E0DA1D975}" destId="{7F0A3119-4498-1E48-BC56-5C6A3D163C45}" srcOrd="8" destOrd="0" presId="urn:microsoft.com/office/officeart/2005/8/layout/default"/>
    <dgm:cxn modelId="{22068DA1-ADF9-3E40-BF57-203B3F3AA3BB}" type="presParOf" srcId="{A6CC9AB9-44BB-E243-BBEB-D89E0DA1D975}" destId="{607518AB-80DE-4040-A2B7-01D8B929DBCD}" srcOrd="9" destOrd="0" presId="urn:microsoft.com/office/officeart/2005/8/layout/default"/>
    <dgm:cxn modelId="{3E0685CB-9B30-644C-BA04-C953DE73D4F3}" type="presParOf" srcId="{A6CC9AB9-44BB-E243-BBEB-D89E0DA1D975}" destId="{A1486195-BD23-5848-B931-048DA4DA3E9F}" srcOrd="10" destOrd="0" presId="urn:microsoft.com/office/officeart/2005/8/layout/default"/>
    <dgm:cxn modelId="{7B102CAE-87D2-294A-869E-FB9A0434F79B}" type="presParOf" srcId="{A6CC9AB9-44BB-E243-BBEB-D89E0DA1D975}" destId="{948CB211-3269-024E-BFEE-5D7D128EE0C0}" srcOrd="11" destOrd="0" presId="urn:microsoft.com/office/officeart/2005/8/layout/default"/>
    <dgm:cxn modelId="{1257F16E-B631-064E-AB29-783506132548}" type="presParOf" srcId="{A6CC9AB9-44BB-E243-BBEB-D89E0DA1D975}" destId="{17D4E296-5FF8-364A-8128-E155108BAF04}" srcOrd="12" destOrd="0" presId="urn:microsoft.com/office/officeart/2005/8/layout/default"/>
    <dgm:cxn modelId="{BB331104-217C-8245-8FF9-EFAC179DD32F}" type="presParOf" srcId="{A6CC9AB9-44BB-E243-BBEB-D89E0DA1D975}" destId="{3F207FAD-4BEE-8446-8768-EAC4C7652855}" srcOrd="13" destOrd="0" presId="urn:microsoft.com/office/officeart/2005/8/layout/default"/>
    <dgm:cxn modelId="{22EFA7FD-BF57-8648-8E12-C2254D53BC0B}" type="presParOf" srcId="{A6CC9AB9-44BB-E243-BBEB-D89E0DA1D975}" destId="{F163C5BE-1A42-8A48-96B4-F49CBE9A4962}" srcOrd="14" destOrd="0" presId="urn:microsoft.com/office/officeart/2005/8/layout/default"/>
    <dgm:cxn modelId="{4B696209-10F9-BD4B-91BD-3A6B4083E2E6}" type="presParOf" srcId="{A6CC9AB9-44BB-E243-BBEB-D89E0DA1D975}" destId="{4F79EE6A-1CE3-3049-BBDD-EF82FB701141}" srcOrd="15" destOrd="0" presId="urn:microsoft.com/office/officeart/2005/8/layout/default"/>
    <dgm:cxn modelId="{3E2A88D9-0802-B745-9D28-CAAAF4E6C0CC}" type="presParOf" srcId="{A6CC9AB9-44BB-E243-BBEB-D89E0DA1D975}" destId="{7C058935-4AB0-5D47-B1F5-3EF30611BC5E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D22E60-E35F-49E4-AEB5-8A964C269EB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F1DBD7E-3785-40B3-9209-7E2F3FAF1A80}">
      <dgm:prSet/>
      <dgm:spPr/>
      <dgm:t>
        <a:bodyPr/>
        <a:lstStyle/>
        <a:p>
          <a:r>
            <a:rPr lang="en-GB" b="1"/>
            <a:t>Once appointed, members act as ‘one body’</a:t>
          </a:r>
          <a:endParaRPr lang="en-US"/>
        </a:p>
      </dgm:t>
    </dgm:pt>
    <dgm:pt modelId="{831C31C0-230E-4F71-952A-8366264F5FC3}" type="parTrans" cxnId="{23A1BE91-E7AA-4A40-BD1B-F293996850BD}">
      <dgm:prSet/>
      <dgm:spPr/>
      <dgm:t>
        <a:bodyPr/>
        <a:lstStyle/>
        <a:p>
          <a:endParaRPr lang="en-US"/>
        </a:p>
      </dgm:t>
    </dgm:pt>
    <dgm:pt modelId="{9DED894B-48E6-4255-83C6-66C6B94136B9}" type="sibTrans" cxnId="{23A1BE91-E7AA-4A40-BD1B-F293996850BD}">
      <dgm:prSet/>
      <dgm:spPr/>
      <dgm:t>
        <a:bodyPr/>
        <a:lstStyle/>
        <a:p>
          <a:endParaRPr lang="en-US"/>
        </a:p>
      </dgm:t>
    </dgm:pt>
    <dgm:pt modelId="{2F243569-470E-4840-BC85-BB0C18DDE4B7}">
      <dgm:prSet/>
      <dgm:spPr/>
      <dgm:t>
        <a:bodyPr/>
        <a:lstStyle/>
        <a:p>
          <a:r>
            <a:rPr lang="en-GB" b="1"/>
            <a:t>All members must take responsibilities for decisions taken</a:t>
          </a:r>
          <a:endParaRPr lang="en-US"/>
        </a:p>
      </dgm:t>
    </dgm:pt>
    <dgm:pt modelId="{17298F30-1858-4154-9A18-8E0E0617495C}" type="parTrans" cxnId="{2647AB6F-59BE-43FC-A660-9004BA08846C}">
      <dgm:prSet/>
      <dgm:spPr/>
      <dgm:t>
        <a:bodyPr/>
        <a:lstStyle/>
        <a:p>
          <a:endParaRPr lang="en-US"/>
        </a:p>
      </dgm:t>
    </dgm:pt>
    <dgm:pt modelId="{82873FD8-3E55-4052-AC97-9ED6DC3EB45E}" type="sibTrans" cxnId="{2647AB6F-59BE-43FC-A660-9004BA08846C}">
      <dgm:prSet/>
      <dgm:spPr/>
      <dgm:t>
        <a:bodyPr/>
        <a:lstStyle/>
        <a:p>
          <a:endParaRPr lang="en-US"/>
        </a:p>
      </dgm:t>
    </dgm:pt>
    <dgm:pt modelId="{DEF0C131-CF4B-4016-B03B-CA7692889045}">
      <dgm:prSet/>
      <dgm:spPr/>
      <dgm:t>
        <a:bodyPr/>
        <a:lstStyle/>
        <a:p>
          <a:r>
            <a:rPr lang="en-GB" b="1"/>
            <a:t>Members bring their own views but are not there on behalf of a particular constituency.</a:t>
          </a:r>
          <a:endParaRPr lang="en-US"/>
        </a:p>
      </dgm:t>
    </dgm:pt>
    <dgm:pt modelId="{BA7B7E65-EE2F-4618-9AAB-298611A09136}" type="parTrans" cxnId="{57EB23B4-833F-406D-9FB2-6A55BF62629F}">
      <dgm:prSet/>
      <dgm:spPr/>
      <dgm:t>
        <a:bodyPr/>
        <a:lstStyle/>
        <a:p>
          <a:endParaRPr lang="en-US"/>
        </a:p>
      </dgm:t>
    </dgm:pt>
    <dgm:pt modelId="{6178449B-D0D3-4008-AB52-A8D5C7422B91}" type="sibTrans" cxnId="{57EB23B4-833F-406D-9FB2-6A55BF62629F}">
      <dgm:prSet/>
      <dgm:spPr/>
      <dgm:t>
        <a:bodyPr/>
        <a:lstStyle/>
        <a:p>
          <a:endParaRPr lang="en-US"/>
        </a:p>
      </dgm:t>
    </dgm:pt>
    <dgm:pt modelId="{08E28A59-D6BB-4A96-865D-19303A1F58CC}" type="pres">
      <dgm:prSet presAssocID="{23D22E60-E35F-49E4-AEB5-8A964C269EBC}" presName="root" presStyleCnt="0">
        <dgm:presLayoutVars>
          <dgm:dir/>
          <dgm:resizeHandles val="exact"/>
        </dgm:presLayoutVars>
      </dgm:prSet>
      <dgm:spPr/>
    </dgm:pt>
    <dgm:pt modelId="{D54BFC1D-8855-4313-8FC1-4E315D52A0D2}" type="pres">
      <dgm:prSet presAssocID="{EF1DBD7E-3785-40B3-9209-7E2F3FAF1A80}" presName="compNode" presStyleCnt="0"/>
      <dgm:spPr/>
    </dgm:pt>
    <dgm:pt modelId="{05755A29-5718-4150-AB53-EC0194332CB7}" type="pres">
      <dgm:prSet presAssocID="{EF1DBD7E-3785-40B3-9209-7E2F3FAF1A80}" presName="bgRect" presStyleLbl="bgShp" presStyleIdx="0" presStyleCnt="3"/>
      <dgm:spPr/>
    </dgm:pt>
    <dgm:pt modelId="{ABC8CB1D-A677-4E16-BCF7-65E89A5E3A74}" type="pres">
      <dgm:prSet presAssocID="{EF1DBD7E-3785-40B3-9209-7E2F3FAF1A8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of People"/>
        </a:ext>
      </dgm:extLst>
    </dgm:pt>
    <dgm:pt modelId="{2FABA149-7E3A-492E-BE2C-693D5E2DC3DA}" type="pres">
      <dgm:prSet presAssocID="{EF1DBD7E-3785-40B3-9209-7E2F3FAF1A80}" presName="spaceRect" presStyleCnt="0"/>
      <dgm:spPr/>
    </dgm:pt>
    <dgm:pt modelId="{112EA504-6F4E-46EC-A137-E62E524E6859}" type="pres">
      <dgm:prSet presAssocID="{EF1DBD7E-3785-40B3-9209-7E2F3FAF1A80}" presName="parTx" presStyleLbl="revTx" presStyleIdx="0" presStyleCnt="3">
        <dgm:presLayoutVars>
          <dgm:chMax val="0"/>
          <dgm:chPref val="0"/>
        </dgm:presLayoutVars>
      </dgm:prSet>
      <dgm:spPr/>
    </dgm:pt>
    <dgm:pt modelId="{70E618AC-8F35-4105-B389-D016A8B1949C}" type="pres">
      <dgm:prSet presAssocID="{9DED894B-48E6-4255-83C6-66C6B94136B9}" presName="sibTrans" presStyleCnt="0"/>
      <dgm:spPr/>
    </dgm:pt>
    <dgm:pt modelId="{08AF5991-B231-4458-9880-071C458ACE84}" type="pres">
      <dgm:prSet presAssocID="{2F243569-470E-4840-BC85-BB0C18DDE4B7}" presName="compNode" presStyleCnt="0"/>
      <dgm:spPr/>
    </dgm:pt>
    <dgm:pt modelId="{C62B51FE-7FF1-4987-9952-CC9EE8552422}" type="pres">
      <dgm:prSet presAssocID="{2F243569-470E-4840-BC85-BB0C18DDE4B7}" presName="bgRect" presStyleLbl="bgShp" presStyleIdx="1" presStyleCnt="3"/>
      <dgm:spPr/>
    </dgm:pt>
    <dgm:pt modelId="{19636EF8-A754-42F7-BA7D-43285FECC536}" type="pres">
      <dgm:prSet presAssocID="{2F243569-470E-4840-BC85-BB0C18DDE4B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2E1892FF-7F13-423E-82B3-BA81E4C28333}" type="pres">
      <dgm:prSet presAssocID="{2F243569-470E-4840-BC85-BB0C18DDE4B7}" presName="spaceRect" presStyleCnt="0"/>
      <dgm:spPr/>
    </dgm:pt>
    <dgm:pt modelId="{21E43813-0AB0-473E-9EC6-EA2DC2DA753C}" type="pres">
      <dgm:prSet presAssocID="{2F243569-470E-4840-BC85-BB0C18DDE4B7}" presName="parTx" presStyleLbl="revTx" presStyleIdx="1" presStyleCnt="3">
        <dgm:presLayoutVars>
          <dgm:chMax val="0"/>
          <dgm:chPref val="0"/>
        </dgm:presLayoutVars>
      </dgm:prSet>
      <dgm:spPr/>
    </dgm:pt>
    <dgm:pt modelId="{7B43C6CF-2B90-4DB7-AAC4-BCD6570EBC9B}" type="pres">
      <dgm:prSet presAssocID="{82873FD8-3E55-4052-AC97-9ED6DC3EB45E}" presName="sibTrans" presStyleCnt="0"/>
      <dgm:spPr/>
    </dgm:pt>
    <dgm:pt modelId="{C9DB762D-A80D-4A32-8DF9-26374FAFE584}" type="pres">
      <dgm:prSet presAssocID="{DEF0C131-CF4B-4016-B03B-CA7692889045}" presName="compNode" presStyleCnt="0"/>
      <dgm:spPr/>
    </dgm:pt>
    <dgm:pt modelId="{F81F9A96-B256-43E7-89E8-5978EDDA0390}" type="pres">
      <dgm:prSet presAssocID="{DEF0C131-CF4B-4016-B03B-CA7692889045}" presName="bgRect" presStyleLbl="bgShp" presStyleIdx="2" presStyleCnt="3"/>
      <dgm:spPr/>
    </dgm:pt>
    <dgm:pt modelId="{71E990EB-4A9F-482F-9F0C-0F6FA80B05D6}" type="pres">
      <dgm:prSet presAssocID="{DEF0C131-CF4B-4016-B03B-CA769288904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C71C8E7C-81FF-4DBF-9E97-C31959D1CBC1}" type="pres">
      <dgm:prSet presAssocID="{DEF0C131-CF4B-4016-B03B-CA7692889045}" presName="spaceRect" presStyleCnt="0"/>
      <dgm:spPr/>
    </dgm:pt>
    <dgm:pt modelId="{045DCAFF-31B1-4A0F-97B5-EE7387D0FAAB}" type="pres">
      <dgm:prSet presAssocID="{DEF0C131-CF4B-4016-B03B-CA7692889045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DE1DF07-092C-44DD-BF64-B540301230BB}" type="presOf" srcId="{EF1DBD7E-3785-40B3-9209-7E2F3FAF1A80}" destId="{112EA504-6F4E-46EC-A137-E62E524E6859}" srcOrd="0" destOrd="0" presId="urn:microsoft.com/office/officeart/2018/2/layout/IconVerticalSolidList"/>
    <dgm:cxn modelId="{19FB0269-8682-4218-A92B-DAB6F63C6250}" type="presOf" srcId="{23D22E60-E35F-49E4-AEB5-8A964C269EBC}" destId="{08E28A59-D6BB-4A96-865D-19303A1F58CC}" srcOrd="0" destOrd="0" presId="urn:microsoft.com/office/officeart/2018/2/layout/IconVerticalSolidList"/>
    <dgm:cxn modelId="{2647AB6F-59BE-43FC-A660-9004BA08846C}" srcId="{23D22E60-E35F-49E4-AEB5-8A964C269EBC}" destId="{2F243569-470E-4840-BC85-BB0C18DDE4B7}" srcOrd="1" destOrd="0" parTransId="{17298F30-1858-4154-9A18-8E0E0617495C}" sibTransId="{82873FD8-3E55-4052-AC97-9ED6DC3EB45E}"/>
    <dgm:cxn modelId="{55F23B80-447C-4598-8BA4-56C63B649E3C}" type="presOf" srcId="{DEF0C131-CF4B-4016-B03B-CA7692889045}" destId="{045DCAFF-31B1-4A0F-97B5-EE7387D0FAAB}" srcOrd="0" destOrd="0" presId="urn:microsoft.com/office/officeart/2018/2/layout/IconVerticalSolidList"/>
    <dgm:cxn modelId="{23A1BE91-E7AA-4A40-BD1B-F293996850BD}" srcId="{23D22E60-E35F-49E4-AEB5-8A964C269EBC}" destId="{EF1DBD7E-3785-40B3-9209-7E2F3FAF1A80}" srcOrd="0" destOrd="0" parTransId="{831C31C0-230E-4F71-952A-8366264F5FC3}" sibTransId="{9DED894B-48E6-4255-83C6-66C6B94136B9}"/>
    <dgm:cxn modelId="{B1BA95B0-8FF6-4B68-975E-CE84157AF1DF}" type="presOf" srcId="{2F243569-470E-4840-BC85-BB0C18DDE4B7}" destId="{21E43813-0AB0-473E-9EC6-EA2DC2DA753C}" srcOrd="0" destOrd="0" presId="urn:microsoft.com/office/officeart/2018/2/layout/IconVerticalSolidList"/>
    <dgm:cxn modelId="{57EB23B4-833F-406D-9FB2-6A55BF62629F}" srcId="{23D22E60-E35F-49E4-AEB5-8A964C269EBC}" destId="{DEF0C131-CF4B-4016-B03B-CA7692889045}" srcOrd="2" destOrd="0" parTransId="{BA7B7E65-EE2F-4618-9AAB-298611A09136}" sibTransId="{6178449B-D0D3-4008-AB52-A8D5C7422B91}"/>
    <dgm:cxn modelId="{DE6E34DB-D1AC-40AF-8366-EA43E1301C44}" type="presParOf" srcId="{08E28A59-D6BB-4A96-865D-19303A1F58CC}" destId="{D54BFC1D-8855-4313-8FC1-4E315D52A0D2}" srcOrd="0" destOrd="0" presId="urn:microsoft.com/office/officeart/2018/2/layout/IconVerticalSolidList"/>
    <dgm:cxn modelId="{416AD711-49A0-427D-9941-BB944564D70E}" type="presParOf" srcId="{D54BFC1D-8855-4313-8FC1-4E315D52A0D2}" destId="{05755A29-5718-4150-AB53-EC0194332CB7}" srcOrd="0" destOrd="0" presId="urn:microsoft.com/office/officeart/2018/2/layout/IconVerticalSolidList"/>
    <dgm:cxn modelId="{1D951D96-449C-4B34-8140-28D6F04D2AE9}" type="presParOf" srcId="{D54BFC1D-8855-4313-8FC1-4E315D52A0D2}" destId="{ABC8CB1D-A677-4E16-BCF7-65E89A5E3A74}" srcOrd="1" destOrd="0" presId="urn:microsoft.com/office/officeart/2018/2/layout/IconVerticalSolidList"/>
    <dgm:cxn modelId="{957D6F67-D846-4D07-9565-7D041E5D1E64}" type="presParOf" srcId="{D54BFC1D-8855-4313-8FC1-4E315D52A0D2}" destId="{2FABA149-7E3A-492E-BE2C-693D5E2DC3DA}" srcOrd="2" destOrd="0" presId="urn:microsoft.com/office/officeart/2018/2/layout/IconVerticalSolidList"/>
    <dgm:cxn modelId="{7CDA38D7-10EC-474F-9E99-B424416CF484}" type="presParOf" srcId="{D54BFC1D-8855-4313-8FC1-4E315D52A0D2}" destId="{112EA504-6F4E-46EC-A137-E62E524E6859}" srcOrd="3" destOrd="0" presId="urn:microsoft.com/office/officeart/2018/2/layout/IconVerticalSolidList"/>
    <dgm:cxn modelId="{A30F24DB-BB47-4A18-8637-F011CCE27A33}" type="presParOf" srcId="{08E28A59-D6BB-4A96-865D-19303A1F58CC}" destId="{70E618AC-8F35-4105-B389-D016A8B1949C}" srcOrd="1" destOrd="0" presId="urn:microsoft.com/office/officeart/2018/2/layout/IconVerticalSolidList"/>
    <dgm:cxn modelId="{8041A64E-5F61-493D-A14D-90F3A05E661E}" type="presParOf" srcId="{08E28A59-D6BB-4A96-865D-19303A1F58CC}" destId="{08AF5991-B231-4458-9880-071C458ACE84}" srcOrd="2" destOrd="0" presId="urn:microsoft.com/office/officeart/2018/2/layout/IconVerticalSolidList"/>
    <dgm:cxn modelId="{E6D55415-498D-4410-8CAE-ADA882923154}" type="presParOf" srcId="{08AF5991-B231-4458-9880-071C458ACE84}" destId="{C62B51FE-7FF1-4987-9952-CC9EE8552422}" srcOrd="0" destOrd="0" presId="urn:microsoft.com/office/officeart/2018/2/layout/IconVerticalSolidList"/>
    <dgm:cxn modelId="{E6EEFE8E-9A0D-4A0E-9406-A966C0F44551}" type="presParOf" srcId="{08AF5991-B231-4458-9880-071C458ACE84}" destId="{19636EF8-A754-42F7-BA7D-43285FECC536}" srcOrd="1" destOrd="0" presId="urn:microsoft.com/office/officeart/2018/2/layout/IconVerticalSolidList"/>
    <dgm:cxn modelId="{1BF0EF3F-43EC-45E7-A83C-2E0E53C3B0A0}" type="presParOf" srcId="{08AF5991-B231-4458-9880-071C458ACE84}" destId="{2E1892FF-7F13-423E-82B3-BA81E4C28333}" srcOrd="2" destOrd="0" presId="urn:microsoft.com/office/officeart/2018/2/layout/IconVerticalSolidList"/>
    <dgm:cxn modelId="{86085918-EA8F-4FFC-B921-C5C5EFCE1D64}" type="presParOf" srcId="{08AF5991-B231-4458-9880-071C458ACE84}" destId="{21E43813-0AB0-473E-9EC6-EA2DC2DA753C}" srcOrd="3" destOrd="0" presId="urn:microsoft.com/office/officeart/2018/2/layout/IconVerticalSolidList"/>
    <dgm:cxn modelId="{6CE2ACE4-B41D-47A5-8E4F-116BA98BFA7E}" type="presParOf" srcId="{08E28A59-D6BB-4A96-865D-19303A1F58CC}" destId="{7B43C6CF-2B90-4DB7-AAC4-BCD6570EBC9B}" srcOrd="3" destOrd="0" presId="urn:microsoft.com/office/officeart/2018/2/layout/IconVerticalSolidList"/>
    <dgm:cxn modelId="{C8E2C1A6-AC4C-45A4-9D4E-6225307EE20D}" type="presParOf" srcId="{08E28A59-D6BB-4A96-865D-19303A1F58CC}" destId="{C9DB762D-A80D-4A32-8DF9-26374FAFE584}" srcOrd="4" destOrd="0" presId="urn:microsoft.com/office/officeart/2018/2/layout/IconVerticalSolidList"/>
    <dgm:cxn modelId="{EDA2FC45-9CD6-43E2-AEAD-5407E5714F56}" type="presParOf" srcId="{C9DB762D-A80D-4A32-8DF9-26374FAFE584}" destId="{F81F9A96-B256-43E7-89E8-5978EDDA0390}" srcOrd="0" destOrd="0" presId="urn:microsoft.com/office/officeart/2018/2/layout/IconVerticalSolidList"/>
    <dgm:cxn modelId="{C895008C-17A7-4081-8D97-D0EBCBA84552}" type="presParOf" srcId="{C9DB762D-A80D-4A32-8DF9-26374FAFE584}" destId="{71E990EB-4A9F-482F-9F0C-0F6FA80B05D6}" srcOrd="1" destOrd="0" presId="urn:microsoft.com/office/officeart/2018/2/layout/IconVerticalSolidList"/>
    <dgm:cxn modelId="{D4809E71-988D-400A-81D3-5AC1FFDEAF6B}" type="presParOf" srcId="{C9DB762D-A80D-4A32-8DF9-26374FAFE584}" destId="{C71C8E7C-81FF-4DBF-9E97-C31959D1CBC1}" srcOrd="2" destOrd="0" presId="urn:microsoft.com/office/officeart/2018/2/layout/IconVerticalSolidList"/>
    <dgm:cxn modelId="{3C5B2F19-A453-4634-ADF1-4A8BCFEFECCB}" type="presParOf" srcId="{C9DB762D-A80D-4A32-8DF9-26374FAFE584}" destId="{045DCAFF-31B1-4A0F-97B5-EE7387D0FAA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A6D5F32-5382-4642-B343-E255DBC7AFA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CE6DBDA-760F-4353-AC64-526504F2F29C}">
      <dgm:prSet/>
      <dgm:spPr/>
      <dgm:t>
        <a:bodyPr/>
        <a:lstStyle/>
        <a:p>
          <a:r>
            <a:rPr lang="en-GB" b="1"/>
            <a:t>All matters are confidential unless otherwise agreed by the Board</a:t>
          </a:r>
          <a:endParaRPr lang="en-US"/>
        </a:p>
      </dgm:t>
    </dgm:pt>
    <dgm:pt modelId="{396338EE-BDCC-4CD6-9FAB-E2BD403D3505}" type="parTrans" cxnId="{C5F0C081-3836-4576-8A59-13E311747B40}">
      <dgm:prSet/>
      <dgm:spPr/>
      <dgm:t>
        <a:bodyPr/>
        <a:lstStyle/>
        <a:p>
          <a:endParaRPr lang="en-US"/>
        </a:p>
      </dgm:t>
    </dgm:pt>
    <dgm:pt modelId="{E1E79FF5-52FD-4ED7-B3AE-7B1D96872EB3}" type="sibTrans" cxnId="{C5F0C081-3836-4576-8A59-13E311747B40}">
      <dgm:prSet/>
      <dgm:spPr/>
      <dgm:t>
        <a:bodyPr/>
        <a:lstStyle/>
        <a:p>
          <a:endParaRPr lang="en-US"/>
        </a:p>
      </dgm:t>
    </dgm:pt>
    <dgm:pt modelId="{DCFBC6A9-118F-4B22-83FC-3A71D71A8370}">
      <dgm:prSet/>
      <dgm:spPr/>
      <dgm:t>
        <a:bodyPr/>
        <a:lstStyle/>
        <a:p>
          <a:r>
            <a:rPr lang="en-GB" b="1"/>
            <a:t>GDPR</a:t>
          </a:r>
          <a:endParaRPr lang="en-US"/>
        </a:p>
      </dgm:t>
    </dgm:pt>
    <dgm:pt modelId="{950C6C35-61AA-4E43-A4E2-41CFC44557CB}" type="parTrans" cxnId="{0F11EB2C-53C3-43A3-B5E4-2312CC4893F7}">
      <dgm:prSet/>
      <dgm:spPr/>
      <dgm:t>
        <a:bodyPr/>
        <a:lstStyle/>
        <a:p>
          <a:endParaRPr lang="en-US"/>
        </a:p>
      </dgm:t>
    </dgm:pt>
    <dgm:pt modelId="{4D47345B-1C88-47E8-8D26-8985DD67E9F3}" type="sibTrans" cxnId="{0F11EB2C-53C3-43A3-B5E4-2312CC4893F7}">
      <dgm:prSet/>
      <dgm:spPr/>
      <dgm:t>
        <a:bodyPr/>
        <a:lstStyle/>
        <a:p>
          <a:endParaRPr lang="en-US"/>
        </a:p>
      </dgm:t>
    </dgm:pt>
    <dgm:pt modelId="{85A5DB52-5E27-47AE-9109-02CC07CABCFA}">
      <dgm:prSet/>
      <dgm:spPr/>
      <dgm:t>
        <a:bodyPr/>
        <a:lstStyle/>
        <a:p>
          <a:r>
            <a:rPr lang="en-GB" b="1"/>
            <a:t>NB Agreed Report </a:t>
          </a:r>
          <a:endParaRPr lang="en-US"/>
        </a:p>
      </dgm:t>
    </dgm:pt>
    <dgm:pt modelId="{CE2D4717-9BFE-48C6-9931-859564DEFA09}" type="parTrans" cxnId="{1FCD7D3C-96FE-41B5-BC1C-02A85F9AC433}">
      <dgm:prSet/>
      <dgm:spPr/>
      <dgm:t>
        <a:bodyPr/>
        <a:lstStyle/>
        <a:p>
          <a:endParaRPr lang="en-US"/>
        </a:p>
      </dgm:t>
    </dgm:pt>
    <dgm:pt modelId="{AEEA9354-CBC6-4FE5-AF66-A9C88AD34D69}" type="sibTrans" cxnId="{1FCD7D3C-96FE-41B5-BC1C-02A85F9AC433}">
      <dgm:prSet/>
      <dgm:spPr/>
      <dgm:t>
        <a:bodyPr/>
        <a:lstStyle/>
        <a:p>
          <a:endParaRPr lang="en-US"/>
        </a:p>
      </dgm:t>
    </dgm:pt>
    <dgm:pt modelId="{0A4D43E9-F1AD-4910-BD81-5805D99FBFA9}">
      <dgm:prSet/>
      <dgm:spPr/>
      <dgm:t>
        <a:bodyPr/>
        <a:lstStyle/>
        <a:p>
          <a:r>
            <a:rPr lang="en-GB" b="1"/>
            <a:t>No Criticism – Individual’s entitlement to Natural Justice</a:t>
          </a:r>
          <a:endParaRPr lang="en-US"/>
        </a:p>
      </dgm:t>
    </dgm:pt>
    <dgm:pt modelId="{21FE0B31-830C-4FEC-96BA-DECD908A8286}" type="parTrans" cxnId="{613DDE9C-F463-49D9-9953-B41C02CF0B5C}">
      <dgm:prSet/>
      <dgm:spPr/>
      <dgm:t>
        <a:bodyPr/>
        <a:lstStyle/>
        <a:p>
          <a:endParaRPr lang="en-US"/>
        </a:p>
      </dgm:t>
    </dgm:pt>
    <dgm:pt modelId="{FADFAC8C-2185-48F2-9014-9B8A91716A38}" type="sibTrans" cxnId="{613DDE9C-F463-49D9-9953-B41C02CF0B5C}">
      <dgm:prSet/>
      <dgm:spPr/>
      <dgm:t>
        <a:bodyPr/>
        <a:lstStyle/>
        <a:p>
          <a:endParaRPr lang="en-US"/>
        </a:p>
      </dgm:t>
    </dgm:pt>
    <dgm:pt modelId="{0F9A82E1-37F6-418B-B0F2-022307404A9F}">
      <dgm:prSet/>
      <dgm:spPr/>
      <dgm:t>
        <a:bodyPr/>
        <a:lstStyle/>
        <a:p>
          <a:r>
            <a:rPr lang="en-GB" b="1"/>
            <a:t>Conflict of Interest – if in any doubt, declare</a:t>
          </a:r>
          <a:endParaRPr lang="en-US"/>
        </a:p>
      </dgm:t>
    </dgm:pt>
    <dgm:pt modelId="{011440A8-D8E6-4E6A-8020-568D7E693BC9}" type="parTrans" cxnId="{6A257B8E-04DC-4AF3-B678-B2A2F9A0692B}">
      <dgm:prSet/>
      <dgm:spPr/>
      <dgm:t>
        <a:bodyPr/>
        <a:lstStyle/>
        <a:p>
          <a:endParaRPr lang="en-US"/>
        </a:p>
      </dgm:t>
    </dgm:pt>
    <dgm:pt modelId="{EBB568B9-7BBE-4DC1-AB15-D932D91C13FC}" type="sibTrans" cxnId="{6A257B8E-04DC-4AF3-B678-B2A2F9A0692B}">
      <dgm:prSet/>
      <dgm:spPr/>
      <dgm:t>
        <a:bodyPr/>
        <a:lstStyle/>
        <a:p>
          <a:endParaRPr lang="en-US"/>
        </a:p>
      </dgm:t>
    </dgm:pt>
    <dgm:pt modelId="{28B8AED4-F58A-4952-B49E-06ECA04E6316}">
      <dgm:prSet/>
      <dgm:spPr/>
      <dgm:t>
        <a:bodyPr/>
        <a:lstStyle/>
        <a:p>
          <a:r>
            <a:rPr lang="en-GB" b="1"/>
            <a:t>Follow Agreed Procedures – Grievance, Complaint and appeals</a:t>
          </a:r>
          <a:endParaRPr lang="en-US"/>
        </a:p>
      </dgm:t>
    </dgm:pt>
    <dgm:pt modelId="{00EBD9B8-95AF-4826-A78B-AEA51B3ABC3E}" type="parTrans" cxnId="{C110C4A4-773F-468F-9AFF-D73E6DA2DBBB}">
      <dgm:prSet/>
      <dgm:spPr/>
      <dgm:t>
        <a:bodyPr/>
        <a:lstStyle/>
        <a:p>
          <a:endParaRPr lang="en-US"/>
        </a:p>
      </dgm:t>
    </dgm:pt>
    <dgm:pt modelId="{A34C3826-98E4-4F14-A2CE-9AB3837D279D}" type="sibTrans" cxnId="{C110C4A4-773F-468F-9AFF-D73E6DA2DBBB}">
      <dgm:prSet/>
      <dgm:spPr/>
      <dgm:t>
        <a:bodyPr/>
        <a:lstStyle/>
        <a:p>
          <a:endParaRPr lang="en-US"/>
        </a:p>
      </dgm:t>
    </dgm:pt>
    <dgm:pt modelId="{6892C30E-46BA-C442-B7AA-3D95ADCF366B}" type="pres">
      <dgm:prSet presAssocID="{4A6D5F32-5382-4642-B343-E255DBC7AFAE}" presName="linear" presStyleCnt="0">
        <dgm:presLayoutVars>
          <dgm:animLvl val="lvl"/>
          <dgm:resizeHandles val="exact"/>
        </dgm:presLayoutVars>
      </dgm:prSet>
      <dgm:spPr/>
    </dgm:pt>
    <dgm:pt modelId="{C552E818-A340-FF47-8633-3ADB0F7D7651}" type="pres">
      <dgm:prSet presAssocID="{FCE6DBDA-760F-4353-AC64-526504F2F29C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59428888-EB61-2240-A03A-8B2E5D82ACDE}" type="pres">
      <dgm:prSet presAssocID="{E1E79FF5-52FD-4ED7-B3AE-7B1D96872EB3}" presName="spacer" presStyleCnt="0"/>
      <dgm:spPr/>
    </dgm:pt>
    <dgm:pt modelId="{81AA4F96-B5AC-F54D-880F-67C3F6742DB2}" type="pres">
      <dgm:prSet presAssocID="{DCFBC6A9-118F-4B22-83FC-3A71D71A8370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C0EDBB05-10CB-3745-B6E7-6C9ED068DC1F}" type="pres">
      <dgm:prSet presAssocID="{4D47345B-1C88-47E8-8D26-8985DD67E9F3}" presName="spacer" presStyleCnt="0"/>
      <dgm:spPr/>
    </dgm:pt>
    <dgm:pt modelId="{D4D81CF8-4E7B-EC45-BF91-ABE9758F537E}" type="pres">
      <dgm:prSet presAssocID="{85A5DB52-5E27-47AE-9109-02CC07CABCFA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2F07B521-D838-BB44-9D78-BC5C64C38354}" type="pres">
      <dgm:prSet presAssocID="{AEEA9354-CBC6-4FE5-AF66-A9C88AD34D69}" presName="spacer" presStyleCnt="0"/>
      <dgm:spPr/>
    </dgm:pt>
    <dgm:pt modelId="{9F3A0650-C492-E943-B9F4-8536201C8474}" type="pres">
      <dgm:prSet presAssocID="{0A4D43E9-F1AD-4910-BD81-5805D99FBFA9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BEA88E37-8FFC-6841-8572-8CA195248E96}" type="pres">
      <dgm:prSet presAssocID="{FADFAC8C-2185-48F2-9014-9B8A91716A38}" presName="spacer" presStyleCnt="0"/>
      <dgm:spPr/>
    </dgm:pt>
    <dgm:pt modelId="{776C11BC-B00E-0641-AC7E-58EECA931886}" type="pres">
      <dgm:prSet presAssocID="{0F9A82E1-37F6-418B-B0F2-022307404A9F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3CF2708D-42D7-424F-961A-5DF019ACC128}" type="pres">
      <dgm:prSet presAssocID="{EBB568B9-7BBE-4DC1-AB15-D932D91C13FC}" presName="spacer" presStyleCnt="0"/>
      <dgm:spPr/>
    </dgm:pt>
    <dgm:pt modelId="{AAB9580D-4843-DC44-A5F4-5552DE518D65}" type="pres">
      <dgm:prSet presAssocID="{28B8AED4-F58A-4952-B49E-06ECA04E6316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C50F1126-6E2F-774E-96C0-C3EB2EEA80C2}" type="presOf" srcId="{DCFBC6A9-118F-4B22-83FC-3A71D71A8370}" destId="{81AA4F96-B5AC-F54D-880F-67C3F6742DB2}" srcOrd="0" destOrd="0" presId="urn:microsoft.com/office/officeart/2005/8/layout/vList2"/>
    <dgm:cxn modelId="{0F11EB2C-53C3-43A3-B5E4-2312CC4893F7}" srcId="{4A6D5F32-5382-4642-B343-E255DBC7AFAE}" destId="{DCFBC6A9-118F-4B22-83FC-3A71D71A8370}" srcOrd="1" destOrd="0" parTransId="{950C6C35-61AA-4E43-A4E2-41CFC44557CB}" sibTransId="{4D47345B-1C88-47E8-8D26-8985DD67E9F3}"/>
    <dgm:cxn modelId="{B3C3B630-DDA6-F544-863F-82794B3CABEC}" type="presOf" srcId="{4A6D5F32-5382-4642-B343-E255DBC7AFAE}" destId="{6892C30E-46BA-C442-B7AA-3D95ADCF366B}" srcOrd="0" destOrd="0" presId="urn:microsoft.com/office/officeart/2005/8/layout/vList2"/>
    <dgm:cxn modelId="{1FCD7D3C-96FE-41B5-BC1C-02A85F9AC433}" srcId="{4A6D5F32-5382-4642-B343-E255DBC7AFAE}" destId="{85A5DB52-5E27-47AE-9109-02CC07CABCFA}" srcOrd="2" destOrd="0" parTransId="{CE2D4717-9BFE-48C6-9931-859564DEFA09}" sibTransId="{AEEA9354-CBC6-4FE5-AF66-A9C88AD34D69}"/>
    <dgm:cxn modelId="{C5F0C081-3836-4576-8A59-13E311747B40}" srcId="{4A6D5F32-5382-4642-B343-E255DBC7AFAE}" destId="{FCE6DBDA-760F-4353-AC64-526504F2F29C}" srcOrd="0" destOrd="0" parTransId="{396338EE-BDCC-4CD6-9FAB-E2BD403D3505}" sibTransId="{E1E79FF5-52FD-4ED7-B3AE-7B1D96872EB3}"/>
    <dgm:cxn modelId="{E4447D8B-D04F-F246-A74E-68B68B317198}" type="presOf" srcId="{85A5DB52-5E27-47AE-9109-02CC07CABCFA}" destId="{D4D81CF8-4E7B-EC45-BF91-ABE9758F537E}" srcOrd="0" destOrd="0" presId="urn:microsoft.com/office/officeart/2005/8/layout/vList2"/>
    <dgm:cxn modelId="{6A257B8E-04DC-4AF3-B678-B2A2F9A0692B}" srcId="{4A6D5F32-5382-4642-B343-E255DBC7AFAE}" destId="{0F9A82E1-37F6-418B-B0F2-022307404A9F}" srcOrd="4" destOrd="0" parTransId="{011440A8-D8E6-4E6A-8020-568D7E693BC9}" sibTransId="{EBB568B9-7BBE-4DC1-AB15-D932D91C13FC}"/>
    <dgm:cxn modelId="{7585E996-96AB-6C4A-9EDD-8CB1741F1490}" type="presOf" srcId="{28B8AED4-F58A-4952-B49E-06ECA04E6316}" destId="{AAB9580D-4843-DC44-A5F4-5552DE518D65}" srcOrd="0" destOrd="0" presId="urn:microsoft.com/office/officeart/2005/8/layout/vList2"/>
    <dgm:cxn modelId="{01704797-8749-B94C-A8DD-1CD1FCE8ACF0}" type="presOf" srcId="{FCE6DBDA-760F-4353-AC64-526504F2F29C}" destId="{C552E818-A340-FF47-8633-3ADB0F7D7651}" srcOrd="0" destOrd="0" presId="urn:microsoft.com/office/officeart/2005/8/layout/vList2"/>
    <dgm:cxn modelId="{613DDE9C-F463-49D9-9953-B41C02CF0B5C}" srcId="{4A6D5F32-5382-4642-B343-E255DBC7AFAE}" destId="{0A4D43E9-F1AD-4910-BD81-5805D99FBFA9}" srcOrd="3" destOrd="0" parTransId="{21FE0B31-830C-4FEC-96BA-DECD908A8286}" sibTransId="{FADFAC8C-2185-48F2-9014-9B8A91716A38}"/>
    <dgm:cxn modelId="{C110C4A4-773F-468F-9AFF-D73E6DA2DBBB}" srcId="{4A6D5F32-5382-4642-B343-E255DBC7AFAE}" destId="{28B8AED4-F58A-4952-B49E-06ECA04E6316}" srcOrd="5" destOrd="0" parTransId="{00EBD9B8-95AF-4826-A78B-AEA51B3ABC3E}" sibTransId="{A34C3826-98E4-4F14-A2CE-9AB3837D279D}"/>
    <dgm:cxn modelId="{D2F70FBD-B6D3-D741-B41D-0A1648DD8DCB}" type="presOf" srcId="{0F9A82E1-37F6-418B-B0F2-022307404A9F}" destId="{776C11BC-B00E-0641-AC7E-58EECA931886}" srcOrd="0" destOrd="0" presId="urn:microsoft.com/office/officeart/2005/8/layout/vList2"/>
    <dgm:cxn modelId="{570228DD-3954-3248-BA63-6AC96B66C58A}" type="presOf" srcId="{0A4D43E9-F1AD-4910-BD81-5805D99FBFA9}" destId="{9F3A0650-C492-E943-B9F4-8536201C8474}" srcOrd="0" destOrd="0" presId="urn:microsoft.com/office/officeart/2005/8/layout/vList2"/>
    <dgm:cxn modelId="{139745D2-FEA4-C94D-A791-55A0DE530096}" type="presParOf" srcId="{6892C30E-46BA-C442-B7AA-3D95ADCF366B}" destId="{C552E818-A340-FF47-8633-3ADB0F7D7651}" srcOrd="0" destOrd="0" presId="urn:microsoft.com/office/officeart/2005/8/layout/vList2"/>
    <dgm:cxn modelId="{B7D8794E-E9E1-C246-8FA3-A5BB2D531921}" type="presParOf" srcId="{6892C30E-46BA-C442-B7AA-3D95ADCF366B}" destId="{59428888-EB61-2240-A03A-8B2E5D82ACDE}" srcOrd="1" destOrd="0" presId="urn:microsoft.com/office/officeart/2005/8/layout/vList2"/>
    <dgm:cxn modelId="{0AC8D6BA-5381-3743-B3BF-7D6099C9EB9B}" type="presParOf" srcId="{6892C30E-46BA-C442-B7AA-3D95ADCF366B}" destId="{81AA4F96-B5AC-F54D-880F-67C3F6742DB2}" srcOrd="2" destOrd="0" presId="urn:microsoft.com/office/officeart/2005/8/layout/vList2"/>
    <dgm:cxn modelId="{56545832-8F73-C443-82C1-177D20D0E808}" type="presParOf" srcId="{6892C30E-46BA-C442-B7AA-3D95ADCF366B}" destId="{C0EDBB05-10CB-3745-B6E7-6C9ED068DC1F}" srcOrd="3" destOrd="0" presId="urn:microsoft.com/office/officeart/2005/8/layout/vList2"/>
    <dgm:cxn modelId="{A89A494A-394D-404A-8744-D7D5308FC66D}" type="presParOf" srcId="{6892C30E-46BA-C442-B7AA-3D95ADCF366B}" destId="{D4D81CF8-4E7B-EC45-BF91-ABE9758F537E}" srcOrd="4" destOrd="0" presId="urn:microsoft.com/office/officeart/2005/8/layout/vList2"/>
    <dgm:cxn modelId="{4313F3C4-C7DB-414A-93EF-9767625C60A4}" type="presParOf" srcId="{6892C30E-46BA-C442-B7AA-3D95ADCF366B}" destId="{2F07B521-D838-BB44-9D78-BC5C64C38354}" srcOrd="5" destOrd="0" presId="urn:microsoft.com/office/officeart/2005/8/layout/vList2"/>
    <dgm:cxn modelId="{86907C89-6240-FF41-AA84-D98A4347D9A1}" type="presParOf" srcId="{6892C30E-46BA-C442-B7AA-3D95ADCF366B}" destId="{9F3A0650-C492-E943-B9F4-8536201C8474}" srcOrd="6" destOrd="0" presId="urn:microsoft.com/office/officeart/2005/8/layout/vList2"/>
    <dgm:cxn modelId="{B487D7A3-9766-A246-BDBD-177143866428}" type="presParOf" srcId="{6892C30E-46BA-C442-B7AA-3D95ADCF366B}" destId="{BEA88E37-8FFC-6841-8572-8CA195248E96}" srcOrd="7" destOrd="0" presId="urn:microsoft.com/office/officeart/2005/8/layout/vList2"/>
    <dgm:cxn modelId="{9885268E-5DE9-F84D-B94A-9BD21D19C4DF}" type="presParOf" srcId="{6892C30E-46BA-C442-B7AA-3D95ADCF366B}" destId="{776C11BC-B00E-0641-AC7E-58EECA931886}" srcOrd="8" destOrd="0" presId="urn:microsoft.com/office/officeart/2005/8/layout/vList2"/>
    <dgm:cxn modelId="{7BB6E47A-EC34-D540-8CC3-85E71EBEF9FE}" type="presParOf" srcId="{6892C30E-46BA-C442-B7AA-3D95ADCF366B}" destId="{3CF2708D-42D7-424F-961A-5DF019ACC128}" srcOrd="9" destOrd="0" presId="urn:microsoft.com/office/officeart/2005/8/layout/vList2"/>
    <dgm:cxn modelId="{2AA96FAF-1CF1-CF4A-BFB0-D28FA2261CAF}" type="presParOf" srcId="{6892C30E-46BA-C442-B7AA-3D95ADCF366B}" destId="{AAB9580D-4843-DC44-A5F4-5552DE518D65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66053C7-6CC0-48B8-A054-109DE8F9A31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1E11337-7AC3-4D61-87A8-73F925A1C408}">
      <dgm:prSet/>
      <dgm:spPr/>
      <dgm:t>
        <a:bodyPr/>
        <a:lstStyle/>
        <a:p>
          <a:r>
            <a:rPr lang="en-IE"/>
            <a:t>The Child Protection Procedures for Primary and Post Primary Schools 2023 (the procedures) which issued under Circular 0036/2023 apply to all recognised schools. </a:t>
          </a:r>
          <a:endParaRPr lang="en-US"/>
        </a:p>
      </dgm:t>
    </dgm:pt>
    <dgm:pt modelId="{3339E30E-C29D-4460-94F8-748468DEEDF2}" type="parTrans" cxnId="{E6F906CA-A02F-4C79-8B05-E0170827052D}">
      <dgm:prSet/>
      <dgm:spPr/>
      <dgm:t>
        <a:bodyPr/>
        <a:lstStyle/>
        <a:p>
          <a:endParaRPr lang="en-US"/>
        </a:p>
      </dgm:t>
    </dgm:pt>
    <dgm:pt modelId="{65A68602-2F82-44F8-A9BF-989BE90C22D0}" type="sibTrans" cxnId="{E6F906CA-A02F-4C79-8B05-E0170827052D}">
      <dgm:prSet/>
      <dgm:spPr/>
      <dgm:t>
        <a:bodyPr/>
        <a:lstStyle/>
        <a:p>
          <a:endParaRPr lang="en-US"/>
        </a:p>
      </dgm:t>
    </dgm:pt>
    <dgm:pt modelId="{48F60C96-2EF5-4100-BEC9-E46450133645}">
      <dgm:prSet/>
      <dgm:spPr/>
      <dgm:t>
        <a:bodyPr/>
        <a:lstStyle/>
        <a:p>
          <a:r>
            <a:rPr lang="en-IE"/>
            <a:t>Best practice set out, including</a:t>
          </a:r>
          <a:endParaRPr lang="en-US"/>
        </a:p>
      </dgm:t>
    </dgm:pt>
    <dgm:pt modelId="{70E72F86-7EA6-45F7-A1A5-5B9A106C111E}" type="parTrans" cxnId="{035C1D11-38B3-4425-BCB3-73FA7347DA77}">
      <dgm:prSet/>
      <dgm:spPr/>
      <dgm:t>
        <a:bodyPr/>
        <a:lstStyle/>
        <a:p>
          <a:endParaRPr lang="en-US"/>
        </a:p>
      </dgm:t>
    </dgm:pt>
    <dgm:pt modelId="{678C968A-C864-47A9-88CD-8386C50BF50D}" type="sibTrans" cxnId="{035C1D11-38B3-4425-BCB3-73FA7347DA77}">
      <dgm:prSet/>
      <dgm:spPr/>
      <dgm:t>
        <a:bodyPr/>
        <a:lstStyle/>
        <a:p>
          <a:endParaRPr lang="en-US"/>
        </a:p>
      </dgm:t>
    </dgm:pt>
    <dgm:pt modelId="{3A43B5FD-699F-434D-A00B-2C966435FED0}">
      <dgm:prSet/>
      <dgm:spPr/>
      <dgm:t>
        <a:bodyPr/>
        <a:lstStyle/>
        <a:p>
          <a:r>
            <a:rPr lang="en-IE"/>
            <a:t>Reporting procedures to be followed by teachers</a:t>
          </a:r>
          <a:endParaRPr lang="en-US"/>
        </a:p>
      </dgm:t>
    </dgm:pt>
    <dgm:pt modelId="{338ECC07-AB0A-4D26-875D-3FE1C1250A80}" type="parTrans" cxnId="{BC7008F4-0579-49CB-A374-E8DF9C282187}">
      <dgm:prSet/>
      <dgm:spPr/>
      <dgm:t>
        <a:bodyPr/>
        <a:lstStyle/>
        <a:p>
          <a:endParaRPr lang="en-US"/>
        </a:p>
      </dgm:t>
    </dgm:pt>
    <dgm:pt modelId="{79C0F3BF-60C9-4C40-B96E-89D585132E91}" type="sibTrans" cxnId="{BC7008F4-0579-49CB-A374-E8DF9C282187}">
      <dgm:prSet/>
      <dgm:spPr/>
      <dgm:t>
        <a:bodyPr/>
        <a:lstStyle/>
        <a:p>
          <a:endParaRPr lang="en-US"/>
        </a:p>
      </dgm:t>
    </dgm:pt>
    <dgm:pt modelId="{0004BC20-A7F2-464D-B20B-72322E2BC827}">
      <dgm:prSet/>
      <dgm:spPr/>
      <dgm:t>
        <a:bodyPr/>
        <a:lstStyle/>
        <a:p>
          <a:r>
            <a:rPr lang="en-IE"/>
            <a:t>Guidance &amp; direction for BOM – templates etc</a:t>
          </a:r>
          <a:endParaRPr lang="en-US"/>
        </a:p>
      </dgm:t>
    </dgm:pt>
    <dgm:pt modelId="{62E0BC93-B426-48D1-8CE4-1E42769BFEF6}" type="parTrans" cxnId="{EA18F2F5-A82E-4D68-9CA7-B6EF0669915E}">
      <dgm:prSet/>
      <dgm:spPr/>
      <dgm:t>
        <a:bodyPr/>
        <a:lstStyle/>
        <a:p>
          <a:endParaRPr lang="en-US"/>
        </a:p>
      </dgm:t>
    </dgm:pt>
    <dgm:pt modelId="{11C92CA8-1807-4169-BEFB-4017AC7BE9C1}" type="sibTrans" cxnId="{EA18F2F5-A82E-4D68-9CA7-B6EF0669915E}">
      <dgm:prSet/>
      <dgm:spPr/>
      <dgm:t>
        <a:bodyPr/>
        <a:lstStyle/>
        <a:p>
          <a:endParaRPr lang="en-US"/>
        </a:p>
      </dgm:t>
    </dgm:pt>
    <dgm:pt modelId="{621A8C9D-6A97-4714-880A-62B072020137}">
      <dgm:prSet/>
      <dgm:spPr/>
      <dgm:t>
        <a:bodyPr/>
        <a:lstStyle/>
        <a:p>
          <a:r>
            <a:rPr lang="en-IE"/>
            <a:t>Oversight requirements (CPOR to board)</a:t>
          </a:r>
          <a:endParaRPr lang="en-US"/>
        </a:p>
      </dgm:t>
    </dgm:pt>
    <dgm:pt modelId="{7C215BF2-272D-4A5F-95D2-AF818A065B99}" type="parTrans" cxnId="{FDD10A58-2D7D-45EC-B492-A2502D4AB78F}">
      <dgm:prSet/>
      <dgm:spPr/>
      <dgm:t>
        <a:bodyPr/>
        <a:lstStyle/>
        <a:p>
          <a:endParaRPr lang="en-US"/>
        </a:p>
      </dgm:t>
    </dgm:pt>
    <dgm:pt modelId="{7DA9619D-3133-4ABA-974B-E0AC00CB0301}" type="sibTrans" cxnId="{FDD10A58-2D7D-45EC-B492-A2502D4AB78F}">
      <dgm:prSet/>
      <dgm:spPr/>
      <dgm:t>
        <a:bodyPr/>
        <a:lstStyle/>
        <a:p>
          <a:endParaRPr lang="en-US"/>
        </a:p>
      </dgm:t>
    </dgm:pt>
    <dgm:pt modelId="{09C6758F-21E5-4660-8839-F96449A568AF}">
      <dgm:prSet/>
      <dgm:spPr/>
      <dgm:t>
        <a:bodyPr/>
        <a:lstStyle/>
        <a:p>
          <a:r>
            <a:rPr lang="en-IE"/>
            <a:t>Vetting requirements</a:t>
          </a:r>
          <a:endParaRPr lang="en-US"/>
        </a:p>
      </dgm:t>
    </dgm:pt>
    <dgm:pt modelId="{9DE26AD4-7837-4EB4-9136-A71FA57B0DBF}" type="parTrans" cxnId="{967C965D-57A3-48BC-8A61-9D54E2E7D736}">
      <dgm:prSet/>
      <dgm:spPr/>
      <dgm:t>
        <a:bodyPr/>
        <a:lstStyle/>
        <a:p>
          <a:endParaRPr lang="en-US"/>
        </a:p>
      </dgm:t>
    </dgm:pt>
    <dgm:pt modelId="{8D0051DA-198E-4313-B652-2CF1AE0D4C93}" type="sibTrans" cxnId="{967C965D-57A3-48BC-8A61-9D54E2E7D736}">
      <dgm:prSet/>
      <dgm:spPr/>
      <dgm:t>
        <a:bodyPr/>
        <a:lstStyle/>
        <a:p>
          <a:endParaRPr lang="en-US"/>
        </a:p>
      </dgm:t>
    </dgm:pt>
    <dgm:pt modelId="{77D40AD3-1353-456E-9A16-68A8A4927C9B}">
      <dgm:prSet/>
      <dgm:spPr/>
      <dgm:t>
        <a:bodyPr/>
        <a:lstStyle/>
        <a:p>
          <a:r>
            <a:rPr lang="en-IE" dirty="0"/>
            <a:t>An inspection process is in place to monitor Child Protection</a:t>
          </a:r>
          <a:endParaRPr lang="en-US" dirty="0"/>
        </a:p>
      </dgm:t>
    </dgm:pt>
    <dgm:pt modelId="{BE4E5ED9-9886-427C-AF16-BCD58E3373D0}" type="parTrans" cxnId="{EDEA4273-9BD6-4042-BB66-3EEFE447C93D}">
      <dgm:prSet/>
      <dgm:spPr/>
      <dgm:t>
        <a:bodyPr/>
        <a:lstStyle/>
        <a:p>
          <a:endParaRPr lang="en-US"/>
        </a:p>
      </dgm:t>
    </dgm:pt>
    <dgm:pt modelId="{771014D0-7158-4335-A1A1-1F0E106BD080}" type="sibTrans" cxnId="{EDEA4273-9BD6-4042-BB66-3EEFE447C93D}">
      <dgm:prSet/>
      <dgm:spPr/>
      <dgm:t>
        <a:bodyPr/>
        <a:lstStyle/>
        <a:p>
          <a:endParaRPr lang="en-US"/>
        </a:p>
      </dgm:t>
    </dgm:pt>
    <dgm:pt modelId="{720A5660-0F0A-7241-B022-992442B0FC5D}" type="pres">
      <dgm:prSet presAssocID="{366053C7-6CC0-48B8-A054-109DE8F9A318}" presName="linear" presStyleCnt="0">
        <dgm:presLayoutVars>
          <dgm:animLvl val="lvl"/>
          <dgm:resizeHandles val="exact"/>
        </dgm:presLayoutVars>
      </dgm:prSet>
      <dgm:spPr/>
    </dgm:pt>
    <dgm:pt modelId="{7A48E47B-6A64-5A4E-92F8-4D477BBBEDE9}" type="pres">
      <dgm:prSet presAssocID="{41E11337-7AC3-4D61-87A8-73F925A1C40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10160F0-67BE-8349-894D-161C931B5A13}" type="pres">
      <dgm:prSet presAssocID="{65A68602-2F82-44F8-A9BF-989BE90C22D0}" presName="spacer" presStyleCnt="0"/>
      <dgm:spPr/>
    </dgm:pt>
    <dgm:pt modelId="{243142E1-4FF8-8043-AD1D-E6C3637C02A3}" type="pres">
      <dgm:prSet presAssocID="{48F60C96-2EF5-4100-BEC9-E4645013364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AD132EF-60F2-9347-A6F1-54D823E02C1C}" type="pres">
      <dgm:prSet presAssocID="{48F60C96-2EF5-4100-BEC9-E46450133645}" presName="childText" presStyleLbl="revTx" presStyleIdx="0" presStyleCnt="1">
        <dgm:presLayoutVars>
          <dgm:bulletEnabled val="1"/>
        </dgm:presLayoutVars>
      </dgm:prSet>
      <dgm:spPr/>
    </dgm:pt>
    <dgm:pt modelId="{DED67A51-7DDE-FC4B-A63D-59360D4E352A}" type="pres">
      <dgm:prSet presAssocID="{77D40AD3-1353-456E-9A16-68A8A4927C9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35C1D11-38B3-4425-BCB3-73FA7347DA77}" srcId="{366053C7-6CC0-48B8-A054-109DE8F9A318}" destId="{48F60C96-2EF5-4100-BEC9-E46450133645}" srcOrd="1" destOrd="0" parTransId="{70E72F86-7EA6-45F7-A1A5-5B9A106C111E}" sibTransId="{678C968A-C864-47A9-88CD-8386C50BF50D}"/>
    <dgm:cxn modelId="{EFC0222E-D63A-F744-9437-6DF4C63CF638}" type="presOf" srcId="{48F60C96-2EF5-4100-BEC9-E46450133645}" destId="{243142E1-4FF8-8043-AD1D-E6C3637C02A3}" srcOrd="0" destOrd="0" presId="urn:microsoft.com/office/officeart/2005/8/layout/vList2"/>
    <dgm:cxn modelId="{58B8E654-C7EE-EC4A-B901-48D49ACE3D99}" type="presOf" srcId="{366053C7-6CC0-48B8-A054-109DE8F9A318}" destId="{720A5660-0F0A-7241-B022-992442B0FC5D}" srcOrd="0" destOrd="0" presId="urn:microsoft.com/office/officeart/2005/8/layout/vList2"/>
    <dgm:cxn modelId="{FDD10A58-2D7D-45EC-B492-A2502D4AB78F}" srcId="{48F60C96-2EF5-4100-BEC9-E46450133645}" destId="{621A8C9D-6A97-4714-880A-62B072020137}" srcOrd="2" destOrd="0" parTransId="{7C215BF2-272D-4A5F-95D2-AF818A065B99}" sibTransId="{7DA9619D-3133-4ABA-974B-E0AC00CB0301}"/>
    <dgm:cxn modelId="{82CB715D-ECAA-7D4D-8424-A73C45C2D9C5}" type="presOf" srcId="{0004BC20-A7F2-464D-B20B-72322E2BC827}" destId="{8AD132EF-60F2-9347-A6F1-54D823E02C1C}" srcOrd="0" destOrd="1" presId="urn:microsoft.com/office/officeart/2005/8/layout/vList2"/>
    <dgm:cxn modelId="{967C965D-57A3-48BC-8A61-9D54E2E7D736}" srcId="{48F60C96-2EF5-4100-BEC9-E46450133645}" destId="{09C6758F-21E5-4660-8839-F96449A568AF}" srcOrd="3" destOrd="0" parTransId="{9DE26AD4-7837-4EB4-9136-A71FA57B0DBF}" sibTransId="{8D0051DA-198E-4313-B652-2CF1AE0D4C93}"/>
    <dgm:cxn modelId="{FB1F3E61-CFD0-5B48-870F-1D89D6F46CEC}" type="presOf" srcId="{621A8C9D-6A97-4714-880A-62B072020137}" destId="{8AD132EF-60F2-9347-A6F1-54D823E02C1C}" srcOrd="0" destOrd="2" presId="urn:microsoft.com/office/officeart/2005/8/layout/vList2"/>
    <dgm:cxn modelId="{EDEA4273-9BD6-4042-BB66-3EEFE447C93D}" srcId="{366053C7-6CC0-48B8-A054-109DE8F9A318}" destId="{77D40AD3-1353-456E-9A16-68A8A4927C9B}" srcOrd="2" destOrd="0" parTransId="{BE4E5ED9-9886-427C-AF16-BCD58E3373D0}" sibTransId="{771014D0-7158-4335-A1A1-1F0E106BD080}"/>
    <dgm:cxn modelId="{EE9522B9-9DAD-9B4B-8D8C-DBBFF4360BF3}" type="presOf" srcId="{09C6758F-21E5-4660-8839-F96449A568AF}" destId="{8AD132EF-60F2-9347-A6F1-54D823E02C1C}" srcOrd="0" destOrd="3" presId="urn:microsoft.com/office/officeart/2005/8/layout/vList2"/>
    <dgm:cxn modelId="{E6F906CA-A02F-4C79-8B05-E0170827052D}" srcId="{366053C7-6CC0-48B8-A054-109DE8F9A318}" destId="{41E11337-7AC3-4D61-87A8-73F925A1C408}" srcOrd="0" destOrd="0" parTransId="{3339E30E-C29D-4460-94F8-748468DEEDF2}" sibTransId="{65A68602-2F82-44F8-A9BF-989BE90C22D0}"/>
    <dgm:cxn modelId="{7D35B5D4-D835-0C4B-A14D-3F70CB45B90A}" type="presOf" srcId="{77D40AD3-1353-456E-9A16-68A8A4927C9B}" destId="{DED67A51-7DDE-FC4B-A63D-59360D4E352A}" srcOrd="0" destOrd="0" presId="urn:microsoft.com/office/officeart/2005/8/layout/vList2"/>
    <dgm:cxn modelId="{0D4284DB-15F7-F541-82E3-02111C2C1CCC}" type="presOf" srcId="{41E11337-7AC3-4D61-87A8-73F925A1C408}" destId="{7A48E47B-6A64-5A4E-92F8-4D477BBBEDE9}" srcOrd="0" destOrd="0" presId="urn:microsoft.com/office/officeart/2005/8/layout/vList2"/>
    <dgm:cxn modelId="{BC7008F4-0579-49CB-A374-E8DF9C282187}" srcId="{48F60C96-2EF5-4100-BEC9-E46450133645}" destId="{3A43B5FD-699F-434D-A00B-2C966435FED0}" srcOrd="0" destOrd="0" parTransId="{338ECC07-AB0A-4D26-875D-3FE1C1250A80}" sibTransId="{79C0F3BF-60C9-4C40-B96E-89D585132E91}"/>
    <dgm:cxn modelId="{938B2EF4-F2D3-EA44-B737-6E7FC15C5895}" type="presOf" srcId="{3A43B5FD-699F-434D-A00B-2C966435FED0}" destId="{8AD132EF-60F2-9347-A6F1-54D823E02C1C}" srcOrd="0" destOrd="0" presId="urn:microsoft.com/office/officeart/2005/8/layout/vList2"/>
    <dgm:cxn modelId="{EA18F2F5-A82E-4D68-9CA7-B6EF0669915E}" srcId="{48F60C96-2EF5-4100-BEC9-E46450133645}" destId="{0004BC20-A7F2-464D-B20B-72322E2BC827}" srcOrd="1" destOrd="0" parTransId="{62E0BC93-B426-48D1-8CE4-1E42769BFEF6}" sibTransId="{11C92CA8-1807-4169-BEFB-4017AC7BE9C1}"/>
    <dgm:cxn modelId="{C4242B81-088A-ED4A-B905-A8C5927B026D}" type="presParOf" srcId="{720A5660-0F0A-7241-B022-992442B0FC5D}" destId="{7A48E47B-6A64-5A4E-92F8-4D477BBBEDE9}" srcOrd="0" destOrd="0" presId="urn:microsoft.com/office/officeart/2005/8/layout/vList2"/>
    <dgm:cxn modelId="{866ED536-D336-FA47-BD11-7DD57631946A}" type="presParOf" srcId="{720A5660-0F0A-7241-B022-992442B0FC5D}" destId="{710160F0-67BE-8349-894D-161C931B5A13}" srcOrd="1" destOrd="0" presId="urn:microsoft.com/office/officeart/2005/8/layout/vList2"/>
    <dgm:cxn modelId="{C7CEB646-76F4-E34D-8CDD-9FA637940082}" type="presParOf" srcId="{720A5660-0F0A-7241-B022-992442B0FC5D}" destId="{243142E1-4FF8-8043-AD1D-E6C3637C02A3}" srcOrd="2" destOrd="0" presId="urn:microsoft.com/office/officeart/2005/8/layout/vList2"/>
    <dgm:cxn modelId="{D19FB641-0BAA-5A40-872F-EE3DCFE0348C}" type="presParOf" srcId="{720A5660-0F0A-7241-B022-992442B0FC5D}" destId="{8AD132EF-60F2-9347-A6F1-54D823E02C1C}" srcOrd="3" destOrd="0" presId="urn:microsoft.com/office/officeart/2005/8/layout/vList2"/>
    <dgm:cxn modelId="{1BE146FE-0758-1F46-A1EE-152454450D3F}" type="presParOf" srcId="{720A5660-0F0A-7241-B022-992442B0FC5D}" destId="{DED67A51-7DDE-FC4B-A63D-59360D4E352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7F435D4-4F0A-4994-8219-3B18DE98B57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612432E-9061-42BB-BBDA-628F8F99EFC6}">
      <dgm:prSet/>
      <dgm:spPr/>
      <dgm:t>
        <a:bodyPr/>
        <a:lstStyle/>
        <a:p>
          <a:r>
            <a:rPr lang="en-US"/>
            <a:t>Updated reporting procedures enabling the BOM to undertake oversight requirements without disclosing names, However, the protocol authorising immediate action unchanged – no need to anonymise</a:t>
          </a:r>
        </a:p>
      </dgm:t>
    </dgm:pt>
    <dgm:pt modelId="{03DE1ACC-1E4C-4E93-B5A8-86A2765114D8}" type="parTrans" cxnId="{2B6F4B97-51C7-4F7A-B44D-5310869E44E1}">
      <dgm:prSet/>
      <dgm:spPr/>
      <dgm:t>
        <a:bodyPr/>
        <a:lstStyle/>
        <a:p>
          <a:endParaRPr lang="en-US"/>
        </a:p>
      </dgm:t>
    </dgm:pt>
    <dgm:pt modelId="{D7820E3F-BFD9-403D-BE2F-C97535696EC4}" type="sibTrans" cxnId="{2B6F4B97-51C7-4F7A-B44D-5310869E44E1}">
      <dgm:prSet/>
      <dgm:spPr/>
      <dgm:t>
        <a:bodyPr/>
        <a:lstStyle/>
        <a:p>
          <a:endParaRPr lang="en-US"/>
        </a:p>
      </dgm:t>
    </dgm:pt>
    <dgm:pt modelId="{02DB1172-0D56-4537-8FD3-65293C4246D3}">
      <dgm:prSet/>
      <dgm:spPr/>
      <dgm:t>
        <a:bodyPr/>
        <a:lstStyle/>
        <a:p>
          <a:r>
            <a:rPr lang="en-US"/>
            <a:t>Template for annual review of Safeguarding Statement has been updated and this new version must be used</a:t>
          </a:r>
        </a:p>
      </dgm:t>
    </dgm:pt>
    <dgm:pt modelId="{17D0F632-6FE7-4C96-83B1-5B0917B9E3B3}" type="parTrans" cxnId="{ACF468CA-42B5-4652-A94E-C3C48BF33A2D}">
      <dgm:prSet/>
      <dgm:spPr/>
      <dgm:t>
        <a:bodyPr/>
        <a:lstStyle/>
        <a:p>
          <a:endParaRPr lang="en-US"/>
        </a:p>
      </dgm:t>
    </dgm:pt>
    <dgm:pt modelId="{6E2D9539-2412-4149-9FEE-2EE3CE06E02C}" type="sibTrans" cxnId="{ACF468CA-42B5-4652-A94E-C3C48BF33A2D}">
      <dgm:prSet/>
      <dgm:spPr/>
      <dgm:t>
        <a:bodyPr/>
        <a:lstStyle/>
        <a:p>
          <a:endParaRPr lang="en-US"/>
        </a:p>
      </dgm:t>
    </dgm:pt>
    <dgm:pt modelId="{F4E1584E-92AD-47B3-8BF5-A411929112E7}">
      <dgm:prSet/>
      <dgm:spPr/>
      <dgm:t>
        <a:bodyPr/>
        <a:lstStyle/>
        <a:p>
          <a:r>
            <a:rPr lang="en-US"/>
            <a:t>Teaching Council must be informed if a teacher against whom allegations have been made leaves the school</a:t>
          </a:r>
        </a:p>
      </dgm:t>
    </dgm:pt>
    <dgm:pt modelId="{1BEC0247-A032-4BF2-AD19-30063F288D28}" type="parTrans" cxnId="{B40E2DE6-E598-490D-B011-D20605618C33}">
      <dgm:prSet/>
      <dgm:spPr/>
      <dgm:t>
        <a:bodyPr/>
        <a:lstStyle/>
        <a:p>
          <a:endParaRPr lang="en-US"/>
        </a:p>
      </dgm:t>
    </dgm:pt>
    <dgm:pt modelId="{47939C17-DE7B-4C7E-A158-3DF888F0FBAF}" type="sibTrans" cxnId="{B40E2DE6-E598-490D-B011-D20605618C33}">
      <dgm:prSet/>
      <dgm:spPr/>
      <dgm:t>
        <a:bodyPr/>
        <a:lstStyle/>
        <a:p>
          <a:endParaRPr lang="en-US"/>
        </a:p>
      </dgm:t>
    </dgm:pt>
    <dgm:pt modelId="{0EA59243-19C0-4A95-8EC3-96D9511E5411}" type="pres">
      <dgm:prSet presAssocID="{87F435D4-4F0A-4994-8219-3B18DE98B57F}" presName="root" presStyleCnt="0">
        <dgm:presLayoutVars>
          <dgm:dir/>
          <dgm:resizeHandles val="exact"/>
        </dgm:presLayoutVars>
      </dgm:prSet>
      <dgm:spPr/>
    </dgm:pt>
    <dgm:pt modelId="{5FCF0AC4-4641-4EAA-85AA-CF7873B7EE86}" type="pres">
      <dgm:prSet presAssocID="{1612432E-9061-42BB-BBDA-628F8F99EFC6}" presName="compNode" presStyleCnt="0"/>
      <dgm:spPr/>
    </dgm:pt>
    <dgm:pt modelId="{89535218-E8D5-4523-8131-6B59921A63AA}" type="pres">
      <dgm:prSet presAssocID="{1612432E-9061-42BB-BBDA-628F8F99EFC6}" presName="bgRect" presStyleLbl="bgShp" presStyleIdx="0" presStyleCnt="3"/>
      <dgm:spPr/>
    </dgm:pt>
    <dgm:pt modelId="{E547C8B3-7B55-420F-A611-478539C13DA7}" type="pres">
      <dgm:prSet presAssocID="{1612432E-9061-42BB-BBDA-628F8F99EFC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4A9D3A53-B61B-4F73-ABA3-8387E0B27639}" type="pres">
      <dgm:prSet presAssocID="{1612432E-9061-42BB-BBDA-628F8F99EFC6}" presName="spaceRect" presStyleCnt="0"/>
      <dgm:spPr/>
    </dgm:pt>
    <dgm:pt modelId="{BE350791-2181-43C3-B585-193B84E7294F}" type="pres">
      <dgm:prSet presAssocID="{1612432E-9061-42BB-BBDA-628F8F99EFC6}" presName="parTx" presStyleLbl="revTx" presStyleIdx="0" presStyleCnt="3">
        <dgm:presLayoutVars>
          <dgm:chMax val="0"/>
          <dgm:chPref val="0"/>
        </dgm:presLayoutVars>
      </dgm:prSet>
      <dgm:spPr/>
    </dgm:pt>
    <dgm:pt modelId="{8D67026C-2660-4C8E-BCE9-922B04462188}" type="pres">
      <dgm:prSet presAssocID="{D7820E3F-BFD9-403D-BE2F-C97535696EC4}" presName="sibTrans" presStyleCnt="0"/>
      <dgm:spPr/>
    </dgm:pt>
    <dgm:pt modelId="{38A7FBA2-5916-421F-A9AE-8B8F7E06A7E1}" type="pres">
      <dgm:prSet presAssocID="{02DB1172-0D56-4537-8FD3-65293C4246D3}" presName="compNode" presStyleCnt="0"/>
      <dgm:spPr/>
    </dgm:pt>
    <dgm:pt modelId="{4609071D-5A0D-4E2C-A349-16DCD8BD356F}" type="pres">
      <dgm:prSet presAssocID="{02DB1172-0D56-4537-8FD3-65293C4246D3}" presName="bgRect" presStyleLbl="bgShp" presStyleIdx="1" presStyleCnt="3"/>
      <dgm:spPr/>
    </dgm:pt>
    <dgm:pt modelId="{6571F433-079A-4A82-90C8-02AEDE3E832B}" type="pres">
      <dgm:prSet presAssocID="{02DB1172-0D56-4537-8FD3-65293C4246D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27EEF6AB-B4FC-4DD3-9B1A-AB2141EA4A7E}" type="pres">
      <dgm:prSet presAssocID="{02DB1172-0D56-4537-8FD3-65293C4246D3}" presName="spaceRect" presStyleCnt="0"/>
      <dgm:spPr/>
    </dgm:pt>
    <dgm:pt modelId="{3DCDAF3F-3FDB-4C59-8C52-FC71CF8597D4}" type="pres">
      <dgm:prSet presAssocID="{02DB1172-0D56-4537-8FD3-65293C4246D3}" presName="parTx" presStyleLbl="revTx" presStyleIdx="1" presStyleCnt="3">
        <dgm:presLayoutVars>
          <dgm:chMax val="0"/>
          <dgm:chPref val="0"/>
        </dgm:presLayoutVars>
      </dgm:prSet>
      <dgm:spPr/>
    </dgm:pt>
    <dgm:pt modelId="{3D76A53E-5CCE-4356-87C9-6F8EC8B086B1}" type="pres">
      <dgm:prSet presAssocID="{6E2D9539-2412-4149-9FEE-2EE3CE06E02C}" presName="sibTrans" presStyleCnt="0"/>
      <dgm:spPr/>
    </dgm:pt>
    <dgm:pt modelId="{3159642F-6044-40AD-A9D3-9788C74D9DB3}" type="pres">
      <dgm:prSet presAssocID="{F4E1584E-92AD-47B3-8BF5-A411929112E7}" presName="compNode" presStyleCnt="0"/>
      <dgm:spPr/>
    </dgm:pt>
    <dgm:pt modelId="{B7101BD1-B30F-4B8D-9CCC-A611BD123E90}" type="pres">
      <dgm:prSet presAssocID="{F4E1584E-92AD-47B3-8BF5-A411929112E7}" presName="bgRect" presStyleLbl="bgShp" presStyleIdx="2" presStyleCnt="3"/>
      <dgm:spPr/>
    </dgm:pt>
    <dgm:pt modelId="{271CAFF3-4A20-4236-80C2-B98610BE8ABA}" type="pres">
      <dgm:prSet presAssocID="{F4E1584E-92AD-47B3-8BF5-A411929112E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D8029984-6873-4660-AE24-B2AC860EE145}" type="pres">
      <dgm:prSet presAssocID="{F4E1584E-92AD-47B3-8BF5-A411929112E7}" presName="spaceRect" presStyleCnt="0"/>
      <dgm:spPr/>
    </dgm:pt>
    <dgm:pt modelId="{86612880-1DAE-47B9-B1DE-C4244E4FCF77}" type="pres">
      <dgm:prSet presAssocID="{F4E1584E-92AD-47B3-8BF5-A411929112E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CC75201-278A-44F0-B4D3-D785E6F86823}" type="presOf" srcId="{1612432E-9061-42BB-BBDA-628F8F99EFC6}" destId="{BE350791-2181-43C3-B585-193B84E7294F}" srcOrd="0" destOrd="0" presId="urn:microsoft.com/office/officeart/2018/2/layout/IconVerticalSolidList"/>
    <dgm:cxn modelId="{660B9702-4DF8-4792-85B4-2FBB0D7D12A0}" type="presOf" srcId="{87F435D4-4F0A-4994-8219-3B18DE98B57F}" destId="{0EA59243-19C0-4A95-8EC3-96D9511E5411}" srcOrd="0" destOrd="0" presId="urn:microsoft.com/office/officeart/2018/2/layout/IconVerticalSolidList"/>
    <dgm:cxn modelId="{3C245265-2B4E-42A7-B1CF-879187EF0409}" type="presOf" srcId="{F4E1584E-92AD-47B3-8BF5-A411929112E7}" destId="{86612880-1DAE-47B9-B1DE-C4244E4FCF77}" srcOrd="0" destOrd="0" presId="urn:microsoft.com/office/officeart/2018/2/layout/IconVerticalSolidList"/>
    <dgm:cxn modelId="{2B6F4B97-51C7-4F7A-B44D-5310869E44E1}" srcId="{87F435D4-4F0A-4994-8219-3B18DE98B57F}" destId="{1612432E-9061-42BB-BBDA-628F8F99EFC6}" srcOrd="0" destOrd="0" parTransId="{03DE1ACC-1E4C-4E93-B5A8-86A2765114D8}" sibTransId="{D7820E3F-BFD9-403D-BE2F-C97535696EC4}"/>
    <dgm:cxn modelId="{ACF468CA-42B5-4652-A94E-C3C48BF33A2D}" srcId="{87F435D4-4F0A-4994-8219-3B18DE98B57F}" destId="{02DB1172-0D56-4537-8FD3-65293C4246D3}" srcOrd="1" destOrd="0" parTransId="{17D0F632-6FE7-4C96-83B1-5B0917B9E3B3}" sibTransId="{6E2D9539-2412-4149-9FEE-2EE3CE06E02C}"/>
    <dgm:cxn modelId="{D7A976CB-693C-490A-9B98-F82AEF9F6423}" type="presOf" srcId="{02DB1172-0D56-4537-8FD3-65293C4246D3}" destId="{3DCDAF3F-3FDB-4C59-8C52-FC71CF8597D4}" srcOrd="0" destOrd="0" presId="urn:microsoft.com/office/officeart/2018/2/layout/IconVerticalSolidList"/>
    <dgm:cxn modelId="{B40E2DE6-E598-490D-B011-D20605618C33}" srcId="{87F435D4-4F0A-4994-8219-3B18DE98B57F}" destId="{F4E1584E-92AD-47B3-8BF5-A411929112E7}" srcOrd="2" destOrd="0" parTransId="{1BEC0247-A032-4BF2-AD19-30063F288D28}" sibTransId="{47939C17-DE7B-4C7E-A158-3DF888F0FBAF}"/>
    <dgm:cxn modelId="{591740D4-D4BE-4DC4-895B-4AB18E143087}" type="presParOf" srcId="{0EA59243-19C0-4A95-8EC3-96D9511E5411}" destId="{5FCF0AC4-4641-4EAA-85AA-CF7873B7EE86}" srcOrd="0" destOrd="0" presId="urn:microsoft.com/office/officeart/2018/2/layout/IconVerticalSolidList"/>
    <dgm:cxn modelId="{67238C9B-99DE-4E1A-B9B4-CA68692E6C48}" type="presParOf" srcId="{5FCF0AC4-4641-4EAA-85AA-CF7873B7EE86}" destId="{89535218-E8D5-4523-8131-6B59921A63AA}" srcOrd="0" destOrd="0" presId="urn:microsoft.com/office/officeart/2018/2/layout/IconVerticalSolidList"/>
    <dgm:cxn modelId="{82FE310F-B2D7-41F7-8364-DDE1231019EE}" type="presParOf" srcId="{5FCF0AC4-4641-4EAA-85AA-CF7873B7EE86}" destId="{E547C8B3-7B55-420F-A611-478539C13DA7}" srcOrd="1" destOrd="0" presId="urn:microsoft.com/office/officeart/2018/2/layout/IconVerticalSolidList"/>
    <dgm:cxn modelId="{64B540FB-3485-44AD-9B33-0C05556273B3}" type="presParOf" srcId="{5FCF0AC4-4641-4EAA-85AA-CF7873B7EE86}" destId="{4A9D3A53-B61B-4F73-ABA3-8387E0B27639}" srcOrd="2" destOrd="0" presId="urn:microsoft.com/office/officeart/2018/2/layout/IconVerticalSolidList"/>
    <dgm:cxn modelId="{1054A3F9-721B-4266-9B19-6AB436CA6FD2}" type="presParOf" srcId="{5FCF0AC4-4641-4EAA-85AA-CF7873B7EE86}" destId="{BE350791-2181-43C3-B585-193B84E7294F}" srcOrd="3" destOrd="0" presId="urn:microsoft.com/office/officeart/2018/2/layout/IconVerticalSolidList"/>
    <dgm:cxn modelId="{0BC4F5EC-F46F-4746-8F9A-BB78E631D0B7}" type="presParOf" srcId="{0EA59243-19C0-4A95-8EC3-96D9511E5411}" destId="{8D67026C-2660-4C8E-BCE9-922B04462188}" srcOrd="1" destOrd="0" presId="urn:microsoft.com/office/officeart/2018/2/layout/IconVerticalSolidList"/>
    <dgm:cxn modelId="{6C2D3464-E387-4E45-AB21-959E80A6A063}" type="presParOf" srcId="{0EA59243-19C0-4A95-8EC3-96D9511E5411}" destId="{38A7FBA2-5916-421F-A9AE-8B8F7E06A7E1}" srcOrd="2" destOrd="0" presId="urn:microsoft.com/office/officeart/2018/2/layout/IconVerticalSolidList"/>
    <dgm:cxn modelId="{6A77739F-2FA1-4E2C-960F-6747765E86CB}" type="presParOf" srcId="{38A7FBA2-5916-421F-A9AE-8B8F7E06A7E1}" destId="{4609071D-5A0D-4E2C-A349-16DCD8BD356F}" srcOrd="0" destOrd="0" presId="urn:microsoft.com/office/officeart/2018/2/layout/IconVerticalSolidList"/>
    <dgm:cxn modelId="{36AD9F31-DEE3-4499-B804-93AFEFB43A77}" type="presParOf" srcId="{38A7FBA2-5916-421F-A9AE-8B8F7E06A7E1}" destId="{6571F433-079A-4A82-90C8-02AEDE3E832B}" srcOrd="1" destOrd="0" presId="urn:microsoft.com/office/officeart/2018/2/layout/IconVerticalSolidList"/>
    <dgm:cxn modelId="{BF75527A-2D11-4924-81FC-D2A4923F71E2}" type="presParOf" srcId="{38A7FBA2-5916-421F-A9AE-8B8F7E06A7E1}" destId="{27EEF6AB-B4FC-4DD3-9B1A-AB2141EA4A7E}" srcOrd="2" destOrd="0" presId="urn:microsoft.com/office/officeart/2018/2/layout/IconVerticalSolidList"/>
    <dgm:cxn modelId="{68BEA491-2271-4F7C-AB06-B59E6B39637F}" type="presParOf" srcId="{38A7FBA2-5916-421F-A9AE-8B8F7E06A7E1}" destId="{3DCDAF3F-3FDB-4C59-8C52-FC71CF8597D4}" srcOrd="3" destOrd="0" presId="urn:microsoft.com/office/officeart/2018/2/layout/IconVerticalSolidList"/>
    <dgm:cxn modelId="{8DCB96CC-295F-4EE5-A0F2-9B7BA93CABC9}" type="presParOf" srcId="{0EA59243-19C0-4A95-8EC3-96D9511E5411}" destId="{3D76A53E-5CCE-4356-87C9-6F8EC8B086B1}" srcOrd="3" destOrd="0" presId="urn:microsoft.com/office/officeart/2018/2/layout/IconVerticalSolidList"/>
    <dgm:cxn modelId="{96183061-5CDC-49C1-9D62-B99C0EF485C6}" type="presParOf" srcId="{0EA59243-19C0-4A95-8EC3-96D9511E5411}" destId="{3159642F-6044-40AD-A9D3-9788C74D9DB3}" srcOrd="4" destOrd="0" presId="urn:microsoft.com/office/officeart/2018/2/layout/IconVerticalSolidList"/>
    <dgm:cxn modelId="{F1CF87C8-9904-4932-9A0F-8537B6173A59}" type="presParOf" srcId="{3159642F-6044-40AD-A9D3-9788C74D9DB3}" destId="{B7101BD1-B30F-4B8D-9CCC-A611BD123E90}" srcOrd="0" destOrd="0" presId="urn:microsoft.com/office/officeart/2018/2/layout/IconVerticalSolidList"/>
    <dgm:cxn modelId="{98AB25F8-D6BE-4209-833E-48A4B5AA9067}" type="presParOf" srcId="{3159642F-6044-40AD-A9D3-9788C74D9DB3}" destId="{271CAFF3-4A20-4236-80C2-B98610BE8ABA}" srcOrd="1" destOrd="0" presId="urn:microsoft.com/office/officeart/2018/2/layout/IconVerticalSolidList"/>
    <dgm:cxn modelId="{EFA48049-B315-4AA5-B888-BA334B66AAE0}" type="presParOf" srcId="{3159642F-6044-40AD-A9D3-9788C74D9DB3}" destId="{D8029984-6873-4660-AE24-B2AC860EE145}" srcOrd="2" destOrd="0" presId="urn:microsoft.com/office/officeart/2018/2/layout/IconVerticalSolidList"/>
    <dgm:cxn modelId="{59537F24-09BE-4F8F-94F5-75FF203F6291}" type="presParOf" srcId="{3159642F-6044-40AD-A9D3-9788C74D9DB3}" destId="{86612880-1DAE-47B9-B1DE-C4244E4FCF7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646549-4975-4D7F-BFF0-933F876746AC}">
      <dsp:nvSpPr>
        <dsp:cNvPr id="0" name=""/>
        <dsp:cNvSpPr/>
      </dsp:nvSpPr>
      <dsp:spPr>
        <a:xfrm>
          <a:off x="0" y="4794"/>
          <a:ext cx="5025901" cy="111577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31AE73-47AD-4945-AC0F-7B1AC0A10F82}">
      <dsp:nvSpPr>
        <dsp:cNvPr id="0" name=""/>
        <dsp:cNvSpPr/>
      </dsp:nvSpPr>
      <dsp:spPr>
        <a:xfrm>
          <a:off x="337521" y="255843"/>
          <a:ext cx="613675" cy="6136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43F70B-26BA-4256-8788-3A6900F278BC}">
      <dsp:nvSpPr>
        <dsp:cNvPr id="0" name=""/>
        <dsp:cNvSpPr/>
      </dsp:nvSpPr>
      <dsp:spPr>
        <a:xfrm>
          <a:off x="1288719" y="4794"/>
          <a:ext cx="3735921" cy="1115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086" tIns="118086" rIns="118086" bIns="11808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b="1" kern="1200"/>
            <a:t>Boards of Management in ERST Primary School</a:t>
          </a:r>
          <a:endParaRPr lang="en-US" sz="2200" kern="1200"/>
        </a:p>
      </dsp:txBody>
      <dsp:txXfrm>
        <a:off x="1288719" y="4794"/>
        <a:ext cx="3735921" cy="1115774"/>
      </dsp:txXfrm>
    </dsp:sp>
    <dsp:sp modelId="{166A1C31-CBB7-4771-BF3D-DFDFA4953677}">
      <dsp:nvSpPr>
        <dsp:cNvPr id="0" name=""/>
        <dsp:cNvSpPr/>
      </dsp:nvSpPr>
      <dsp:spPr>
        <a:xfrm>
          <a:off x="0" y="1399512"/>
          <a:ext cx="5025901" cy="111577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B21823-BAFD-4F6A-BCF8-CC301A1DA7DF}">
      <dsp:nvSpPr>
        <dsp:cNvPr id="0" name=""/>
        <dsp:cNvSpPr/>
      </dsp:nvSpPr>
      <dsp:spPr>
        <a:xfrm>
          <a:off x="337521" y="1650561"/>
          <a:ext cx="613675" cy="6136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27C98D-BF82-4FFC-9C04-A60E1BE57FDA}">
      <dsp:nvSpPr>
        <dsp:cNvPr id="0" name=""/>
        <dsp:cNvSpPr/>
      </dsp:nvSpPr>
      <dsp:spPr>
        <a:xfrm>
          <a:off x="1288719" y="1399512"/>
          <a:ext cx="2261655" cy="1115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086" tIns="118086" rIns="118086" bIns="11808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b="1" kern="1200"/>
            <a:t>Ethos</a:t>
          </a:r>
          <a:endParaRPr lang="en-US" sz="2200" kern="1200"/>
        </a:p>
      </dsp:txBody>
      <dsp:txXfrm>
        <a:off x="1288719" y="1399512"/>
        <a:ext cx="2261655" cy="1115774"/>
      </dsp:txXfrm>
    </dsp:sp>
    <dsp:sp modelId="{CD5F036D-4DC1-411C-845B-68FDA1C0FF3F}">
      <dsp:nvSpPr>
        <dsp:cNvPr id="0" name=""/>
        <dsp:cNvSpPr/>
      </dsp:nvSpPr>
      <dsp:spPr>
        <a:xfrm>
          <a:off x="3550375" y="1399512"/>
          <a:ext cx="1474266" cy="1115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086" tIns="118086" rIns="118086" bIns="118086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b="1" kern="1200"/>
            <a:t>- Charter in action</a:t>
          </a:r>
          <a:endParaRPr lang="en-US" sz="1100" kern="1200"/>
        </a:p>
      </dsp:txBody>
      <dsp:txXfrm>
        <a:off x="3550375" y="1399512"/>
        <a:ext cx="1474266" cy="1115774"/>
      </dsp:txXfrm>
    </dsp:sp>
    <dsp:sp modelId="{A46B1F18-304F-4662-B263-01CF981FBA0B}">
      <dsp:nvSpPr>
        <dsp:cNvPr id="0" name=""/>
        <dsp:cNvSpPr/>
      </dsp:nvSpPr>
      <dsp:spPr>
        <a:xfrm>
          <a:off x="0" y="2794230"/>
          <a:ext cx="5025901" cy="111577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1D219E-97B5-4006-9C93-56B2048CCDA0}">
      <dsp:nvSpPr>
        <dsp:cNvPr id="0" name=""/>
        <dsp:cNvSpPr/>
      </dsp:nvSpPr>
      <dsp:spPr>
        <a:xfrm>
          <a:off x="337521" y="3045279"/>
          <a:ext cx="613675" cy="6136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3F9578-FAEE-48E7-BD57-83EFDFE660BE}">
      <dsp:nvSpPr>
        <dsp:cNvPr id="0" name=""/>
        <dsp:cNvSpPr/>
      </dsp:nvSpPr>
      <dsp:spPr>
        <a:xfrm>
          <a:off x="1288719" y="2794230"/>
          <a:ext cx="2261655" cy="1115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086" tIns="118086" rIns="118086" bIns="11808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b="1" kern="1200"/>
            <a:t>The Board in Action</a:t>
          </a:r>
          <a:endParaRPr lang="en-US" sz="2200" kern="1200"/>
        </a:p>
      </dsp:txBody>
      <dsp:txXfrm>
        <a:off x="1288719" y="2794230"/>
        <a:ext cx="2261655" cy="1115774"/>
      </dsp:txXfrm>
    </dsp:sp>
    <dsp:sp modelId="{99848C0C-DE82-42A6-AA00-96304D155753}">
      <dsp:nvSpPr>
        <dsp:cNvPr id="0" name=""/>
        <dsp:cNvSpPr/>
      </dsp:nvSpPr>
      <dsp:spPr>
        <a:xfrm>
          <a:off x="3550375" y="2794230"/>
          <a:ext cx="1474266" cy="1115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086" tIns="118086" rIns="118086" bIns="118086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b="1" kern="1200"/>
            <a:t>- How a Board is run, roles, supports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b="1" kern="1200"/>
            <a:t>- ERST Trusteeship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b="1" kern="1200"/>
            <a:t>- Fundamental Principles</a:t>
          </a:r>
          <a:endParaRPr lang="en-US" sz="1100" kern="1200"/>
        </a:p>
      </dsp:txBody>
      <dsp:txXfrm>
        <a:off x="3550375" y="2794230"/>
        <a:ext cx="1474266" cy="1115774"/>
      </dsp:txXfrm>
    </dsp:sp>
    <dsp:sp modelId="{6B16C81E-594D-4F38-9FBC-B3164AC67537}">
      <dsp:nvSpPr>
        <dsp:cNvPr id="0" name=""/>
        <dsp:cNvSpPr/>
      </dsp:nvSpPr>
      <dsp:spPr>
        <a:xfrm>
          <a:off x="0" y="4188948"/>
          <a:ext cx="5025901" cy="111577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737A67-ABC7-42B4-ABA6-994A2AE908CC}">
      <dsp:nvSpPr>
        <dsp:cNvPr id="0" name=""/>
        <dsp:cNvSpPr/>
      </dsp:nvSpPr>
      <dsp:spPr>
        <a:xfrm>
          <a:off x="337521" y="4439997"/>
          <a:ext cx="613675" cy="61367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BC21DA-2D65-4244-8AB5-B8342DA010A8}">
      <dsp:nvSpPr>
        <dsp:cNvPr id="0" name=""/>
        <dsp:cNvSpPr/>
      </dsp:nvSpPr>
      <dsp:spPr>
        <a:xfrm>
          <a:off x="1288719" y="4188948"/>
          <a:ext cx="3735921" cy="1115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086" tIns="118086" rIns="118086" bIns="11808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b="1" kern="1200"/>
            <a:t>Finance &amp; Property</a:t>
          </a:r>
          <a:endParaRPr lang="en-US" sz="2200" kern="1200"/>
        </a:p>
      </dsp:txBody>
      <dsp:txXfrm>
        <a:off x="1288719" y="4188948"/>
        <a:ext cx="3735921" cy="11157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24B4C3-ED9D-724E-9BD0-82801EEF7466}">
      <dsp:nvSpPr>
        <dsp:cNvPr id="0" name=""/>
        <dsp:cNvSpPr/>
      </dsp:nvSpPr>
      <dsp:spPr>
        <a:xfrm>
          <a:off x="511263" y="1857"/>
          <a:ext cx="1552016" cy="9312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A wealthy businessman</a:t>
          </a:r>
          <a:endParaRPr lang="en-US" sz="1200" kern="1200"/>
        </a:p>
      </dsp:txBody>
      <dsp:txXfrm>
        <a:off x="511263" y="1857"/>
        <a:ext cx="1552016" cy="931210"/>
      </dsp:txXfrm>
    </dsp:sp>
    <dsp:sp modelId="{6007459D-CEEA-CB42-9419-CEA4232231BD}">
      <dsp:nvSpPr>
        <dsp:cNvPr id="0" name=""/>
        <dsp:cNvSpPr/>
      </dsp:nvSpPr>
      <dsp:spPr>
        <a:xfrm>
          <a:off x="2218482" y="1857"/>
          <a:ext cx="1552016" cy="93121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Following a personal tragedy he changed direction of his life</a:t>
          </a:r>
          <a:endParaRPr lang="en-US" sz="1200" kern="1200"/>
        </a:p>
      </dsp:txBody>
      <dsp:txXfrm>
        <a:off x="2218482" y="1857"/>
        <a:ext cx="1552016" cy="931210"/>
      </dsp:txXfrm>
    </dsp:sp>
    <dsp:sp modelId="{15CB3186-CFD3-0D4C-AE36-AF74F5E0C2C8}">
      <dsp:nvSpPr>
        <dsp:cNvPr id="0" name=""/>
        <dsp:cNvSpPr/>
      </dsp:nvSpPr>
      <dsp:spPr>
        <a:xfrm>
          <a:off x="3925700" y="1857"/>
          <a:ext cx="1552016" cy="93121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Opened a school for poor boys in Mount Sion, Waterford in 1802</a:t>
          </a:r>
          <a:endParaRPr lang="en-US" sz="1200" kern="1200"/>
        </a:p>
      </dsp:txBody>
      <dsp:txXfrm>
        <a:off x="3925700" y="1857"/>
        <a:ext cx="1552016" cy="931210"/>
      </dsp:txXfrm>
    </dsp:sp>
    <dsp:sp modelId="{F8322193-1198-2E4F-8DA8-CA00EF47FB67}">
      <dsp:nvSpPr>
        <dsp:cNvPr id="0" name=""/>
        <dsp:cNvSpPr/>
      </dsp:nvSpPr>
      <dsp:spPr>
        <a:xfrm>
          <a:off x="5632919" y="1857"/>
          <a:ext cx="1552016" cy="9312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Founded an order of Religious Brothers</a:t>
          </a:r>
          <a:endParaRPr lang="en-US" sz="1200" kern="1200"/>
        </a:p>
      </dsp:txBody>
      <dsp:txXfrm>
        <a:off x="5632919" y="1857"/>
        <a:ext cx="1552016" cy="931210"/>
      </dsp:txXfrm>
    </dsp:sp>
    <dsp:sp modelId="{7F0A3119-4498-1E48-BC56-5C6A3D163C45}">
      <dsp:nvSpPr>
        <dsp:cNvPr id="0" name=""/>
        <dsp:cNvSpPr/>
      </dsp:nvSpPr>
      <dsp:spPr>
        <a:xfrm>
          <a:off x="511263" y="1088268"/>
          <a:ext cx="1552016" cy="93121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Edmund died 1844.</a:t>
          </a:r>
          <a:endParaRPr lang="en-US" sz="1200" kern="1200"/>
        </a:p>
      </dsp:txBody>
      <dsp:txXfrm>
        <a:off x="511263" y="1088268"/>
        <a:ext cx="1552016" cy="931210"/>
      </dsp:txXfrm>
    </dsp:sp>
    <dsp:sp modelId="{A1486195-BD23-5848-B931-048DA4DA3E9F}">
      <dsp:nvSpPr>
        <dsp:cNvPr id="0" name=""/>
        <dsp:cNvSpPr/>
      </dsp:nvSpPr>
      <dsp:spPr>
        <a:xfrm>
          <a:off x="2218482" y="1088268"/>
          <a:ext cx="1552016" cy="9312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Schools opened in Carrick on Suir, Dungarvan, Cork, Dublin, Limerick</a:t>
          </a:r>
          <a:endParaRPr lang="en-US" sz="1200" kern="1200"/>
        </a:p>
      </dsp:txBody>
      <dsp:txXfrm>
        <a:off x="2218482" y="1088268"/>
        <a:ext cx="1552016" cy="931210"/>
      </dsp:txXfrm>
    </dsp:sp>
    <dsp:sp modelId="{17D4E296-5FF8-364A-8128-E155108BAF04}">
      <dsp:nvSpPr>
        <dsp:cNvPr id="0" name=""/>
        <dsp:cNvSpPr/>
      </dsp:nvSpPr>
      <dsp:spPr>
        <a:xfrm>
          <a:off x="3925700" y="1088268"/>
          <a:ext cx="1552016" cy="93121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Edmund’s Brothers opened schools all around Ireland and the World.</a:t>
          </a:r>
          <a:endParaRPr lang="en-US" sz="1200" kern="1200"/>
        </a:p>
      </dsp:txBody>
      <dsp:txXfrm>
        <a:off x="3925700" y="1088268"/>
        <a:ext cx="1552016" cy="931210"/>
      </dsp:txXfrm>
    </dsp:sp>
    <dsp:sp modelId="{F163C5BE-1A42-8A48-96B4-F49CBE9A4962}">
      <dsp:nvSpPr>
        <dsp:cNvPr id="0" name=""/>
        <dsp:cNvSpPr/>
      </dsp:nvSpPr>
      <dsp:spPr>
        <a:xfrm>
          <a:off x="5632919" y="1088268"/>
          <a:ext cx="1552016" cy="93121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In 1996, Edmund Rice was beatified by Pope John Paul 11 becoming Blessed Edmund.</a:t>
          </a:r>
          <a:endParaRPr lang="en-US" sz="1200" kern="1200"/>
        </a:p>
      </dsp:txBody>
      <dsp:txXfrm>
        <a:off x="5632919" y="1088268"/>
        <a:ext cx="1552016" cy="931210"/>
      </dsp:txXfrm>
    </dsp:sp>
    <dsp:sp modelId="{7C058935-4AB0-5D47-B1F5-3EF30611BC5E}">
      <dsp:nvSpPr>
        <dsp:cNvPr id="0" name=""/>
        <dsp:cNvSpPr/>
      </dsp:nvSpPr>
      <dsp:spPr>
        <a:xfrm>
          <a:off x="3072091" y="2174680"/>
          <a:ext cx="1552016" cy="9312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/>
            <a:t>What date was your school founded?</a:t>
          </a:r>
          <a:endParaRPr lang="en-US" sz="1200" kern="1200"/>
        </a:p>
      </dsp:txBody>
      <dsp:txXfrm>
        <a:off x="3072091" y="2174680"/>
        <a:ext cx="1552016" cy="9312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755A29-5718-4150-AB53-EC0194332CB7}">
      <dsp:nvSpPr>
        <dsp:cNvPr id="0" name=""/>
        <dsp:cNvSpPr/>
      </dsp:nvSpPr>
      <dsp:spPr>
        <a:xfrm>
          <a:off x="0" y="644"/>
          <a:ext cx="4613672" cy="150730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C8CB1D-A677-4E16-BCF7-65E89A5E3A74}">
      <dsp:nvSpPr>
        <dsp:cNvPr id="0" name=""/>
        <dsp:cNvSpPr/>
      </dsp:nvSpPr>
      <dsp:spPr>
        <a:xfrm>
          <a:off x="455959" y="339787"/>
          <a:ext cx="829016" cy="8290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2EA504-6F4E-46EC-A137-E62E524E6859}">
      <dsp:nvSpPr>
        <dsp:cNvPr id="0" name=""/>
        <dsp:cNvSpPr/>
      </dsp:nvSpPr>
      <dsp:spPr>
        <a:xfrm>
          <a:off x="1740935" y="644"/>
          <a:ext cx="2872736" cy="1507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523" tIns="159523" rIns="159523" bIns="15952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/>
            <a:t>Once appointed, members act as ‘one body’</a:t>
          </a:r>
          <a:endParaRPr lang="en-US" sz="1800" kern="1200"/>
        </a:p>
      </dsp:txBody>
      <dsp:txXfrm>
        <a:off x="1740935" y="644"/>
        <a:ext cx="2872736" cy="1507303"/>
      </dsp:txXfrm>
    </dsp:sp>
    <dsp:sp modelId="{C62B51FE-7FF1-4987-9952-CC9EE8552422}">
      <dsp:nvSpPr>
        <dsp:cNvPr id="0" name=""/>
        <dsp:cNvSpPr/>
      </dsp:nvSpPr>
      <dsp:spPr>
        <a:xfrm>
          <a:off x="0" y="1884773"/>
          <a:ext cx="4613672" cy="150730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636EF8-A754-42F7-BA7D-43285FECC536}">
      <dsp:nvSpPr>
        <dsp:cNvPr id="0" name=""/>
        <dsp:cNvSpPr/>
      </dsp:nvSpPr>
      <dsp:spPr>
        <a:xfrm>
          <a:off x="455959" y="2223916"/>
          <a:ext cx="829016" cy="8290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E43813-0AB0-473E-9EC6-EA2DC2DA753C}">
      <dsp:nvSpPr>
        <dsp:cNvPr id="0" name=""/>
        <dsp:cNvSpPr/>
      </dsp:nvSpPr>
      <dsp:spPr>
        <a:xfrm>
          <a:off x="1740935" y="1884773"/>
          <a:ext cx="2872736" cy="1507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523" tIns="159523" rIns="159523" bIns="15952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/>
            <a:t>All members must take responsibilities for decisions taken</a:t>
          </a:r>
          <a:endParaRPr lang="en-US" sz="1800" kern="1200"/>
        </a:p>
      </dsp:txBody>
      <dsp:txXfrm>
        <a:off x="1740935" y="1884773"/>
        <a:ext cx="2872736" cy="1507303"/>
      </dsp:txXfrm>
    </dsp:sp>
    <dsp:sp modelId="{F81F9A96-B256-43E7-89E8-5978EDDA0390}">
      <dsp:nvSpPr>
        <dsp:cNvPr id="0" name=""/>
        <dsp:cNvSpPr/>
      </dsp:nvSpPr>
      <dsp:spPr>
        <a:xfrm>
          <a:off x="0" y="3768902"/>
          <a:ext cx="4613672" cy="150730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E990EB-4A9F-482F-9F0C-0F6FA80B05D6}">
      <dsp:nvSpPr>
        <dsp:cNvPr id="0" name=""/>
        <dsp:cNvSpPr/>
      </dsp:nvSpPr>
      <dsp:spPr>
        <a:xfrm>
          <a:off x="455959" y="4108045"/>
          <a:ext cx="829016" cy="8290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5DCAFF-31B1-4A0F-97B5-EE7387D0FAAB}">
      <dsp:nvSpPr>
        <dsp:cNvPr id="0" name=""/>
        <dsp:cNvSpPr/>
      </dsp:nvSpPr>
      <dsp:spPr>
        <a:xfrm>
          <a:off x="1740935" y="3768902"/>
          <a:ext cx="2872736" cy="1507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523" tIns="159523" rIns="159523" bIns="15952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/>
            <a:t>Members bring their own views but are not there on behalf of a particular constituency.</a:t>
          </a:r>
          <a:endParaRPr lang="en-US" sz="1800" kern="1200"/>
        </a:p>
      </dsp:txBody>
      <dsp:txXfrm>
        <a:off x="1740935" y="3768902"/>
        <a:ext cx="2872736" cy="15073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52E818-A340-FF47-8633-3ADB0F7D7651}">
      <dsp:nvSpPr>
        <dsp:cNvPr id="0" name=""/>
        <dsp:cNvSpPr/>
      </dsp:nvSpPr>
      <dsp:spPr>
        <a:xfrm>
          <a:off x="0" y="54795"/>
          <a:ext cx="4613672" cy="81080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/>
            <a:t>All matters are confidential unless otherwise agreed by the Board</a:t>
          </a:r>
          <a:endParaRPr lang="en-US" sz="2100" kern="1200"/>
        </a:p>
      </dsp:txBody>
      <dsp:txXfrm>
        <a:off x="39580" y="94375"/>
        <a:ext cx="4534512" cy="731649"/>
      </dsp:txXfrm>
    </dsp:sp>
    <dsp:sp modelId="{81AA4F96-B5AC-F54D-880F-67C3F6742DB2}">
      <dsp:nvSpPr>
        <dsp:cNvPr id="0" name=""/>
        <dsp:cNvSpPr/>
      </dsp:nvSpPr>
      <dsp:spPr>
        <a:xfrm>
          <a:off x="0" y="926085"/>
          <a:ext cx="4613672" cy="810809"/>
        </a:xfrm>
        <a:prstGeom prst="roundRect">
          <a:avLst/>
        </a:prstGeom>
        <a:solidFill>
          <a:schemeClr val="accent2">
            <a:hueOff val="-2070378"/>
            <a:satOff val="9172"/>
            <a:lumOff val="-3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/>
            <a:t>GDPR</a:t>
          </a:r>
          <a:endParaRPr lang="en-US" sz="2100" kern="1200"/>
        </a:p>
      </dsp:txBody>
      <dsp:txXfrm>
        <a:off x="39580" y="965665"/>
        <a:ext cx="4534512" cy="731649"/>
      </dsp:txXfrm>
    </dsp:sp>
    <dsp:sp modelId="{D4D81CF8-4E7B-EC45-BF91-ABE9758F537E}">
      <dsp:nvSpPr>
        <dsp:cNvPr id="0" name=""/>
        <dsp:cNvSpPr/>
      </dsp:nvSpPr>
      <dsp:spPr>
        <a:xfrm>
          <a:off x="0" y="1797375"/>
          <a:ext cx="4613672" cy="810809"/>
        </a:xfrm>
        <a:prstGeom prst="roundRect">
          <a:avLst/>
        </a:prstGeom>
        <a:solidFill>
          <a:schemeClr val="accent2">
            <a:hueOff val="-4140755"/>
            <a:satOff val="18344"/>
            <a:lumOff val="-67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/>
            <a:t>NB Agreed Report </a:t>
          </a:r>
          <a:endParaRPr lang="en-US" sz="2100" kern="1200"/>
        </a:p>
      </dsp:txBody>
      <dsp:txXfrm>
        <a:off x="39580" y="1836955"/>
        <a:ext cx="4534512" cy="731649"/>
      </dsp:txXfrm>
    </dsp:sp>
    <dsp:sp modelId="{9F3A0650-C492-E943-B9F4-8536201C8474}">
      <dsp:nvSpPr>
        <dsp:cNvPr id="0" name=""/>
        <dsp:cNvSpPr/>
      </dsp:nvSpPr>
      <dsp:spPr>
        <a:xfrm>
          <a:off x="0" y="2668665"/>
          <a:ext cx="4613672" cy="810809"/>
        </a:xfrm>
        <a:prstGeom prst="roundRect">
          <a:avLst/>
        </a:prstGeom>
        <a:solidFill>
          <a:schemeClr val="accent2">
            <a:hueOff val="-6211133"/>
            <a:satOff val="27515"/>
            <a:lumOff val="-10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/>
            <a:t>No Criticism – Individual’s entitlement to Natural Justice</a:t>
          </a:r>
          <a:endParaRPr lang="en-US" sz="2100" kern="1200"/>
        </a:p>
      </dsp:txBody>
      <dsp:txXfrm>
        <a:off x="39580" y="2708245"/>
        <a:ext cx="4534512" cy="731649"/>
      </dsp:txXfrm>
    </dsp:sp>
    <dsp:sp modelId="{776C11BC-B00E-0641-AC7E-58EECA931886}">
      <dsp:nvSpPr>
        <dsp:cNvPr id="0" name=""/>
        <dsp:cNvSpPr/>
      </dsp:nvSpPr>
      <dsp:spPr>
        <a:xfrm>
          <a:off x="0" y="3539955"/>
          <a:ext cx="4613672" cy="810809"/>
        </a:xfrm>
        <a:prstGeom prst="roundRect">
          <a:avLst/>
        </a:prstGeom>
        <a:solidFill>
          <a:schemeClr val="accent2">
            <a:hueOff val="-8281511"/>
            <a:satOff val="36687"/>
            <a:lumOff val="-134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/>
            <a:t>Conflict of Interest – if in any doubt, declare</a:t>
          </a:r>
          <a:endParaRPr lang="en-US" sz="2100" kern="1200"/>
        </a:p>
      </dsp:txBody>
      <dsp:txXfrm>
        <a:off x="39580" y="3579535"/>
        <a:ext cx="4534512" cy="731649"/>
      </dsp:txXfrm>
    </dsp:sp>
    <dsp:sp modelId="{AAB9580D-4843-DC44-A5F4-5552DE518D65}">
      <dsp:nvSpPr>
        <dsp:cNvPr id="0" name=""/>
        <dsp:cNvSpPr/>
      </dsp:nvSpPr>
      <dsp:spPr>
        <a:xfrm>
          <a:off x="0" y="4411245"/>
          <a:ext cx="4613672" cy="810809"/>
        </a:xfrm>
        <a:prstGeom prst="roundRect">
          <a:avLst/>
        </a:prstGeom>
        <a:solidFill>
          <a:schemeClr val="accent2">
            <a:hueOff val="-10351888"/>
            <a:satOff val="45859"/>
            <a:lumOff val="-168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/>
            <a:t>Follow Agreed Procedures – Grievance, Complaint and appeals</a:t>
          </a:r>
          <a:endParaRPr lang="en-US" sz="2100" kern="1200"/>
        </a:p>
      </dsp:txBody>
      <dsp:txXfrm>
        <a:off x="39580" y="4450825"/>
        <a:ext cx="4534512" cy="73164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48E47B-6A64-5A4E-92F8-4D477BBBEDE9}">
      <dsp:nvSpPr>
        <dsp:cNvPr id="0" name=""/>
        <dsp:cNvSpPr/>
      </dsp:nvSpPr>
      <dsp:spPr>
        <a:xfrm>
          <a:off x="0" y="323850"/>
          <a:ext cx="4613672" cy="12214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kern="1200"/>
            <a:t>The Child Protection Procedures for Primary and Post Primary Schools 2023 (the procedures) which issued under Circular 0036/2023 apply to all recognised schools. </a:t>
          </a:r>
          <a:endParaRPr lang="en-US" sz="1800" kern="1200"/>
        </a:p>
      </dsp:txBody>
      <dsp:txXfrm>
        <a:off x="59628" y="383478"/>
        <a:ext cx="4494416" cy="1102223"/>
      </dsp:txXfrm>
    </dsp:sp>
    <dsp:sp modelId="{243142E1-4FF8-8043-AD1D-E6C3637C02A3}">
      <dsp:nvSpPr>
        <dsp:cNvPr id="0" name=""/>
        <dsp:cNvSpPr/>
      </dsp:nvSpPr>
      <dsp:spPr>
        <a:xfrm>
          <a:off x="0" y="1597170"/>
          <a:ext cx="4613672" cy="1221479"/>
        </a:xfrm>
        <a:prstGeom prst="roundRect">
          <a:avLst/>
        </a:prstGeom>
        <a:solidFill>
          <a:schemeClr val="accent2">
            <a:hueOff val="-5175944"/>
            <a:satOff val="22930"/>
            <a:lumOff val="-8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kern="1200"/>
            <a:t>Best practice set out, including</a:t>
          </a:r>
          <a:endParaRPr lang="en-US" sz="1800" kern="1200"/>
        </a:p>
      </dsp:txBody>
      <dsp:txXfrm>
        <a:off x="59628" y="1656798"/>
        <a:ext cx="4494416" cy="1102223"/>
      </dsp:txXfrm>
    </dsp:sp>
    <dsp:sp modelId="{8AD132EF-60F2-9347-A6F1-54D823E02C1C}">
      <dsp:nvSpPr>
        <dsp:cNvPr id="0" name=""/>
        <dsp:cNvSpPr/>
      </dsp:nvSpPr>
      <dsp:spPr>
        <a:xfrm>
          <a:off x="0" y="2818650"/>
          <a:ext cx="4613672" cy="912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484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E" sz="1400" kern="1200"/>
            <a:t>Reporting procedures to be followed by teachers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E" sz="1400" kern="1200"/>
            <a:t>Guidance &amp; direction for BOM – templates etc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E" sz="1400" kern="1200"/>
            <a:t>Oversight requirements (CPOR to board)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E" sz="1400" kern="1200"/>
            <a:t>Vetting requirements</a:t>
          </a:r>
          <a:endParaRPr lang="en-US" sz="1400" kern="1200"/>
        </a:p>
      </dsp:txBody>
      <dsp:txXfrm>
        <a:off x="0" y="2818650"/>
        <a:ext cx="4613672" cy="912870"/>
      </dsp:txXfrm>
    </dsp:sp>
    <dsp:sp modelId="{DED67A51-7DDE-FC4B-A63D-59360D4E352A}">
      <dsp:nvSpPr>
        <dsp:cNvPr id="0" name=""/>
        <dsp:cNvSpPr/>
      </dsp:nvSpPr>
      <dsp:spPr>
        <a:xfrm>
          <a:off x="0" y="3731520"/>
          <a:ext cx="4613672" cy="1221479"/>
        </a:xfrm>
        <a:prstGeom prst="roundRect">
          <a:avLst/>
        </a:prstGeom>
        <a:solidFill>
          <a:schemeClr val="accent2">
            <a:hueOff val="-10351888"/>
            <a:satOff val="45859"/>
            <a:lumOff val="-168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kern="1200" dirty="0"/>
            <a:t>An inspection process is in place to monitor Child Protection</a:t>
          </a:r>
          <a:endParaRPr lang="en-US" sz="1800" kern="1200" dirty="0"/>
        </a:p>
      </dsp:txBody>
      <dsp:txXfrm>
        <a:off x="59628" y="3791148"/>
        <a:ext cx="4494416" cy="110222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535218-E8D5-4523-8131-6B59921A63AA}">
      <dsp:nvSpPr>
        <dsp:cNvPr id="0" name=""/>
        <dsp:cNvSpPr/>
      </dsp:nvSpPr>
      <dsp:spPr>
        <a:xfrm>
          <a:off x="0" y="4426"/>
          <a:ext cx="4613672" cy="151641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47C8B3-7B55-420F-A611-478539C13DA7}">
      <dsp:nvSpPr>
        <dsp:cNvPr id="0" name=""/>
        <dsp:cNvSpPr/>
      </dsp:nvSpPr>
      <dsp:spPr>
        <a:xfrm>
          <a:off x="458715" y="345620"/>
          <a:ext cx="834843" cy="8340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350791-2181-43C3-B585-193B84E7294F}">
      <dsp:nvSpPr>
        <dsp:cNvPr id="0" name=""/>
        <dsp:cNvSpPr/>
      </dsp:nvSpPr>
      <dsp:spPr>
        <a:xfrm>
          <a:off x="1752274" y="4426"/>
          <a:ext cx="2769348" cy="1517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644" tIns="160644" rIns="160644" bIns="160644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Updated reporting procedures enabling the BOM to undertake oversight requirements without disclosing names, However, the protocol authorising immediate action unchanged – no need to anonymise</a:t>
          </a:r>
        </a:p>
      </dsp:txBody>
      <dsp:txXfrm>
        <a:off x="1752274" y="4426"/>
        <a:ext cx="2769348" cy="1517897"/>
      </dsp:txXfrm>
    </dsp:sp>
    <dsp:sp modelId="{4609071D-5A0D-4E2C-A349-16DCD8BD356F}">
      <dsp:nvSpPr>
        <dsp:cNvPr id="0" name=""/>
        <dsp:cNvSpPr/>
      </dsp:nvSpPr>
      <dsp:spPr>
        <a:xfrm>
          <a:off x="0" y="1879476"/>
          <a:ext cx="4613672" cy="151641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71F433-079A-4A82-90C8-02AEDE3E832B}">
      <dsp:nvSpPr>
        <dsp:cNvPr id="0" name=""/>
        <dsp:cNvSpPr/>
      </dsp:nvSpPr>
      <dsp:spPr>
        <a:xfrm>
          <a:off x="458715" y="2220669"/>
          <a:ext cx="834843" cy="8340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CDAF3F-3FDB-4C59-8C52-FC71CF8597D4}">
      <dsp:nvSpPr>
        <dsp:cNvPr id="0" name=""/>
        <dsp:cNvSpPr/>
      </dsp:nvSpPr>
      <dsp:spPr>
        <a:xfrm>
          <a:off x="1752274" y="1879476"/>
          <a:ext cx="2769348" cy="1517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644" tIns="160644" rIns="160644" bIns="160644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Template for annual review of Safeguarding Statement has been updated and this new version must be used</a:t>
          </a:r>
        </a:p>
      </dsp:txBody>
      <dsp:txXfrm>
        <a:off x="1752274" y="1879476"/>
        <a:ext cx="2769348" cy="1517897"/>
      </dsp:txXfrm>
    </dsp:sp>
    <dsp:sp modelId="{B7101BD1-B30F-4B8D-9CCC-A611BD123E90}">
      <dsp:nvSpPr>
        <dsp:cNvPr id="0" name=""/>
        <dsp:cNvSpPr/>
      </dsp:nvSpPr>
      <dsp:spPr>
        <a:xfrm>
          <a:off x="0" y="3754525"/>
          <a:ext cx="4613672" cy="151641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1CAFF3-4A20-4236-80C2-B98610BE8ABA}">
      <dsp:nvSpPr>
        <dsp:cNvPr id="0" name=""/>
        <dsp:cNvSpPr/>
      </dsp:nvSpPr>
      <dsp:spPr>
        <a:xfrm>
          <a:off x="458715" y="4095719"/>
          <a:ext cx="834843" cy="83402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612880-1DAE-47B9-B1DE-C4244E4FCF77}">
      <dsp:nvSpPr>
        <dsp:cNvPr id="0" name=""/>
        <dsp:cNvSpPr/>
      </dsp:nvSpPr>
      <dsp:spPr>
        <a:xfrm>
          <a:off x="1752274" y="3754525"/>
          <a:ext cx="2769348" cy="1517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644" tIns="160644" rIns="160644" bIns="160644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Teaching Council must be informed if a teacher against whom allegations have been made leaves the school</a:t>
          </a:r>
        </a:p>
      </dsp:txBody>
      <dsp:txXfrm>
        <a:off x="1752274" y="3754525"/>
        <a:ext cx="2769348" cy="15178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D0E3C17F-42E7-46F4-BFED-AE779A51451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186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2BAA1380-AFDC-48AC-8B1F-A5CAFA294D1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5552" y="0"/>
            <a:ext cx="2887186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700" name="Rectangle 4">
            <a:extLst>
              <a:ext uri="{FF2B5EF4-FFF2-40B4-BE49-F238E27FC236}">
                <a16:creationId xmlns:a16="http://schemas.microsoft.com/office/drawing/2014/main" id="{F01C9ABA-FB0D-47B6-B78A-700353C2E76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887186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701" name="Rectangle 5">
            <a:extLst>
              <a:ext uri="{FF2B5EF4-FFF2-40B4-BE49-F238E27FC236}">
                <a16:creationId xmlns:a16="http://schemas.microsoft.com/office/drawing/2014/main" id="{935CC54E-1387-4474-B165-132D4F61BD9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5552" y="9430306"/>
            <a:ext cx="2887186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28DEEA9-DBD1-4971-90A6-1C7B1FC7DA5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050">
            <a:extLst>
              <a:ext uri="{FF2B5EF4-FFF2-40B4-BE49-F238E27FC236}">
                <a16:creationId xmlns:a16="http://schemas.microsoft.com/office/drawing/2014/main" id="{22C7E673-3E8B-4EBE-BD4A-7A0D5D851D1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186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1747" name="Rectangle 2051">
            <a:extLst>
              <a:ext uri="{FF2B5EF4-FFF2-40B4-BE49-F238E27FC236}">
                <a16:creationId xmlns:a16="http://schemas.microsoft.com/office/drawing/2014/main" id="{B2628240-D531-4755-8DD1-E8CF81CD028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775552" y="0"/>
            <a:ext cx="2887186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20" name="Rectangle 2052">
            <a:extLst>
              <a:ext uri="{FF2B5EF4-FFF2-40B4-BE49-F238E27FC236}">
                <a16:creationId xmlns:a16="http://schemas.microsoft.com/office/drawing/2014/main" id="{C37A2601-2874-4E93-BFAE-0D80AD09256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0900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9" name="Rectangle 2053">
            <a:extLst>
              <a:ext uri="{FF2B5EF4-FFF2-40B4-BE49-F238E27FC236}">
                <a16:creationId xmlns:a16="http://schemas.microsoft.com/office/drawing/2014/main" id="{0897EAAA-2B1E-4C23-8B58-0B80FB2A707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8365" y="4715153"/>
            <a:ext cx="4886008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1750" name="Rectangle 2054">
            <a:extLst>
              <a:ext uri="{FF2B5EF4-FFF2-40B4-BE49-F238E27FC236}">
                <a16:creationId xmlns:a16="http://schemas.microsoft.com/office/drawing/2014/main" id="{D3E9B03C-829C-4D84-BE58-E37CD002549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306"/>
            <a:ext cx="2887186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1751" name="Rectangle 2055">
            <a:extLst>
              <a:ext uri="{FF2B5EF4-FFF2-40B4-BE49-F238E27FC236}">
                <a16:creationId xmlns:a16="http://schemas.microsoft.com/office/drawing/2014/main" id="{F11DEB45-47A2-49A0-B9C1-462F03F9E4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5552" y="9430306"/>
            <a:ext cx="2887186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C1C7A23-8980-4883-84DD-247AAD24905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055">
            <a:extLst>
              <a:ext uri="{FF2B5EF4-FFF2-40B4-BE49-F238E27FC236}">
                <a16:creationId xmlns:a16="http://schemas.microsoft.com/office/drawing/2014/main" id="{89E599DF-1D5E-4231-A4C2-AB8750ED48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BF06B91-5FE2-430D-A512-69BE44A825F1}" type="slidenum">
              <a:rPr lang="en-GB" altLang="en-US" smtClean="0"/>
              <a:pPr>
                <a:spcBef>
                  <a:spcPct val="0"/>
                </a:spcBef>
              </a:pPr>
              <a:t>2</a:t>
            </a:fld>
            <a:endParaRPr lang="en-GB" altLang="en-US"/>
          </a:p>
        </p:txBody>
      </p:sp>
      <p:sp>
        <p:nvSpPr>
          <p:cNvPr id="12291" name="Rectangle 1026">
            <a:extLst>
              <a:ext uri="{FF2B5EF4-FFF2-40B4-BE49-F238E27FC236}">
                <a16:creationId xmlns:a16="http://schemas.microsoft.com/office/drawing/2014/main" id="{9E5B2E6E-51A1-4EE5-9403-F1C8B4D66F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1027">
            <a:extLst>
              <a:ext uri="{FF2B5EF4-FFF2-40B4-BE49-F238E27FC236}">
                <a16:creationId xmlns:a16="http://schemas.microsoft.com/office/drawing/2014/main" id="{65DCB7D3-61F2-48BC-B6DA-44515A1CEC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055">
            <a:extLst>
              <a:ext uri="{FF2B5EF4-FFF2-40B4-BE49-F238E27FC236}">
                <a16:creationId xmlns:a16="http://schemas.microsoft.com/office/drawing/2014/main" id="{DBC186F2-8BF6-44D8-853F-744D731029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6EB3281-840F-4076-A38B-FA2ABCDBF80E}" type="slidenum">
              <a:rPr lang="en-GB" altLang="en-US" smtClean="0"/>
              <a:pPr>
                <a:spcBef>
                  <a:spcPct val="0"/>
                </a:spcBef>
              </a:pPr>
              <a:t>29</a:t>
            </a:fld>
            <a:endParaRPr lang="en-GB" altLang="en-US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4BD3B9E7-9E98-497E-9CC4-8AAC9575DF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D930646B-531C-4389-BECF-3E2BB25FED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055">
            <a:extLst>
              <a:ext uri="{FF2B5EF4-FFF2-40B4-BE49-F238E27FC236}">
                <a16:creationId xmlns:a16="http://schemas.microsoft.com/office/drawing/2014/main" id="{31ED736D-2145-4BFA-8DE5-4DECB38670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F7B37D9-E03B-4A43-848D-35DFE0D55A5C}" type="slidenum">
              <a:rPr lang="en-GB" altLang="en-US" smtClean="0"/>
              <a:pPr>
                <a:spcBef>
                  <a:spcPct val="0"/>
                </a:spcBef>
              </a:pPr>
              <a:t>30</a:t>
            </a:fld>
            <a:endParaRPr lang="en-GB" altLang="en-US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F0D874BB-41C9-4BE1-B677-3244FCF203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D388B80B-DB46-49C0-9139-F660BE75B4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055">
            <a:extLst>
              <a:ext uri="{FF2B5EF4-FFF2-40B4-BE49-F238E27FC236}">
                <a16:creationId xmlns:a16="http://schemas.microsoft.com/office/drawing/2014/main" id="{4A32B6BC-A988-4717-A53B-9CDFC433C4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C929560-A10D-436A-B76F-598F576E43A7}" type="slidenum">
              <a:rPr lang="en-GB" altLang="en-US" smtClean="0"/>
              <a:pPr>
                <a:spcBef>
                  <a:spcPct val="0"/>
                </a:spcBef>
              </a:pPr>
              <a:t>31</a:t>
            </a:fld>
            <a:endParaRPr lang="en-GB" altLang="en-US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E34891A5-EC96-4F9A-8F72-A547479743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D3FBB182-4A07-474E-A5A2-1DB7949236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055">
            <a:extLst>
              <a:ext uri="{FF2B5EF4-FFF2-40B4-BE49-F238E27FC236}">
                <a16:creationId xmlns:a16="http://schemas.microsoft.com/office/drawing/2014/main" id="{F152B1D3-943A-40AA-B536-7723FB7FE4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46A2DED-C988-4042-A928-D81CB71844CF}" type="slidenum">
              <a:rPr lang="en-GB" altLang="en-US" smtClean="0"/>
              <a:pPr>
                <a:spcBef>
                  <a:spcPct val="0"/>
                </a:spcBef>
              </a:pPr>
              <a:t>32</a:t>
            </a:fld>
            <a:endParaRPr lang="en-GB" altLang="en-US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64F92097-837E-4E30-A67A-AA19C1BAB5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206077F6-9C3A-4E07-A1A3-A364DC29FF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EDEAA973-6121-4AA2-A830-6B6B5D8D93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B611E551-92A3-4E67-96AD-044D3E406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D7A5AF78-4EF0-4E67-96B9-549EFB09CA91}"/>
              </a:ext>
            </a:extLst>
          </p:cNvPr>
          <p:cNvSpPr txBox="1">
            <a:spLocks noGrp="1"/>
          </p:cNvSpPr>
          <p:nvPr/>
        </p:nvSpPr>
        <p:spPr bwMode="auto">
          <a:xfrm>
            <a:off x="3775552" y="9428583"/>
            <a:ext cx="2885645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DE30E3A-0DE1-4E8B-ADE4-B42FC81501F3}" type="slidenum">
              <a:rPr lang="en-IE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33</a:t>
            </a:fld>
            <a:endParaRPr lang="en-IE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055">
            <a:extLst>
              <a:ext uri="{FF2B5EF4-FFF2-40B4-BE49-F238E27FC236}">
                <a16:creationId xmlns:a16="http://schemas.microsoft.com/office/drawing/2014/main" id="{2DB10EB1-1A23-48C0-93B6-94C422414F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966B3A8-7767-4F90-8E81-5736AFBF7FB7}" type="slidenum">
              <a:rPr lang="en-GB" altLang="en-US" smtClean="0"/>
              <a:pPr>
                <a:spcBef>
                  <a:spcPct val="0"/>
                </a:spcBef>
              </a:pPr>
              <a:t>34</a:t>
            </a:fld>
            <a:endParaRPr lang="en-GB" altLang="en-US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67BBDBCF-D8F7-4EB2-B042-EEF991AF19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E1AE3F77-5552-431E-8D9B-DC6134A98E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055">
            <a:extLst>
              <a:ext uri="{FF2B5EF4-FFF2-40B4-BE49-F238E27FC236}">
                <a16:creationId xmlns:a16="http://schemas.microsoft.com/office/drawing/2014/main" id="{EE22675F-A4BC-4E9D-ACAF-1245956F98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6CA5A00-8506-4B4B-97C4-E6CF7CE4D084}" type="slidenum">
              <a:rPr lang="en-GB" altLang="en-US" smtClean="0"/>
              <a:pPr>
                <a:spcBef>
                  <a:spcPct val="0"/>
                </a:spcBef>
              </a:pPr>
              <a:t>35</a:t>
            </a:fld>
            <a:endParaRPr lang="en-GB" altLang="en-US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1963A45F-C290-426A-9C92-8DC1B5097F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126F9D83-8164-4B0B-89E0-9D0546E257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055">
            <a:extLst>
              <a:ext uri="{FF2B5EF4-FFF2-40B4-BE49-F238E27FC236}">
                <a16:creationId xmlns:a16="http://schemas.microsoft.com/office/drawing/2014/main" id="{07530CEE-826C-4786-9735-96CD4304E7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BC0B3ED-5050-4022-90A3-C9A0F5E677ED}" type="slidenum">
              <a:rPr lang="en-GB" altLang="en-US" smtClean="0"/>
              <a:pPr>
                <a:spcBef>
                  <a:spcPct val="0"/>
                </a:spcBef>
              </a:pPr>
              <a:t>36</a:t>
            </a:fld>
            <a:endParaRPr lang="en-GB" altLang="en-US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7FA35BCA-1ED1-4561-BBB5-19FA615207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2A423EF9-7516-44AE-A5AD-680F78E754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055">
            <a:extLst>
              <a:ext uri="{FF2B5EF4-FFF2-40B4-BE49-F238E27FC236}">
                <a16:creationId xmlns:a16="http://schemas.microsoft.com/office/drawing/2014/main" id="{3F61D2E8-12A3-4306-B8C5-97868A5B64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2118A17-0F24-41AA-B8BD-495F10E59C77}" type="slidenum">
              <a:rPr lang="en-GB" altLang="en-US" smtClean="0"/>
              <a:pPr>
                <a:spcBef>
                  <a:spcPct val="0"/>
                </a:spcBef>
              </a:pPr>
              <a:t>37</a:t>
            </a:fld>
            <a:endParaRPr lang="en-GB" altLang="en-US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E671C9A9-B975-4D4F-BAEE-4238B041CB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5A5A4CDD-D6BB-43A3-A730-0A42D129E5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1C7A23-8980-4883-84DD-247AAD249056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32983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1C7A23-8980-4883-84DD-247AAD249056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98388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5">
            <a:extLst>
              <a:ext uri="{FF2B5EF4-FFF2-40B4-BE49-F238E27FC236}">
                <a16:creationId xmlns:a16="http://schemas.microsoft.com/office/drawing/2014/main" id="{1ED15654-8457-4F38-8389-6D34545CCE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4E110C7-4B44-4E4B-90B3-60599DE47124}" type="slidenum">
              <a:rPr lang="en-GB" altLang="en-US" smtClean="0"/>
              <a:pPr>
                <a:spcBef>
                  <a:spcPct val="0"/>
                </a:spcBef>
              </a:pPr>
              <a:t>18</a:t>
            </a:fld>
            <a:endParaRPr lang="en-GB" altLang="en-US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91DF22C1-28B1-4090-990B-10ECE3FF0D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19927DE2-8A97-486A-B796-FD53EC0294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055">
            <a:extLst>
              <a:ext uri="{FF2B5EF4-FFF2-40B4-BE49-F238E27FC236}">
                <a16:creationId xmlns:a16="http://schemas.microsoft.com/office/drawing/2014/main" id="{8F06EEBF-07E0-483F-8494-40A68D45D8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EB85768-9FC5-46CE-84AC-BB16714B58BD}" type="slidenum">
              <a:rPr lang="en-GB" altLang="en-US" smtClean="0"/>
              <a:pPr>
                <a:spcBef>
                  <a:spcPct val="0"/>
                </a:spcBef>
              </a:pPr>
              <a:t>19</a:t>
            </a:fld>
            <a:endParaRPr lang="en-GB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EB9543A4-F031-4561-8F81-A70E01BC02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A4B884AD-E998-4638-B815-647C417D4A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>
                <a:latin typeface="Times New Roman" panose="02020603050405020304" pitchFamily="18" charset="0"/>
              </a:rPr>
              <a:t>Schedule 1 = Map of area for which Board has responsibility</a:t>
            </a:r>
          </a:p>
          <a:p>
            <a:r>
              <a:rPr lang="en-GB" altLang="en-US">
                <a:latin typeface="Times New Roman" panose="02020603050405020304" pitchFamily="18" charset="0"/>
              </a:rPr>
              <a:t>Schedule 2 = Catholic Schedule and the Charter.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055">
            <a:extLst>
              <a:ext uri="{FF2B5EF4-FFF2-40B4-BE49-F238E27FC236}">
                <a16:creationId xmlns:a16="http://schemas.microsoft.com/office/drawing/2014/main" id="{59C550C4-93E6-44A0-9215-6165F2D7B4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5F47C6A-F119-4A74-8E8E-2502FBAD50B6}" type="slidenum">
              <a:rPr lang="en-GB" altLang="en-US" smtClean="0"/>
              <a:pPr>
                <a:spcBef>
                  <a:spcPct val="0"/>
                </a:spcBef>
              </a:pPr>
              <a:t>20</a:t>
            </a:fld>
            <a:endParaRPr lang="en-GB" altLang="en-US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53B014CE-D945-43BC-B251-997568EC28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285E0BEE-D925-4DD5-92DD-61E7421FCA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055">
            <a:extLst>
              <a:ext uri="{FF2B5EF4-FFF2-40B4-BE49-F238E27FC236}">
                <a16:creationId xmlns:a16="http://schemas.microsoft.com/office/drawing/2014/main" id="{0A6DACC2-4034-4034-AF14-619449EB93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98D4EC1-E39F-43CF-AA59-0B20222D939F}" type="slidenum">
              <a:rPr lang="en-GB" altLang="en-US" smtClean="0"/>
              <a:pPr>
                <a:spcBef>
                  <a:spcPct val="0"/>
                </a:spcBef>
              </a:pPr>
              <a:t>26</a:t>
            </a:fld>
            <a:endParaRPr lang="en-GB" altLang="en-US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BDC1F6AD-CB78-4DEA-B43B-AF2B1AF9D9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43568EBD-97AC-41C5-931F-26154B6F4D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055">
            <a:extLst>
              <a:ext uri="{FF2B5EF4-FFF2-40B4-BE49-F238E27FC236}">
                <a16:creationId xmlns:a16="http://schemas.microsoft.com/office/drawing/2014/main" id="{DD82BF6A-0012-4B04-A732-1D369540BC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1FDB714-E258-4A26-ABBB-4190AC565178}" type="slidenum">
              <a:rPr lang="en-GB" altLang="en-US" smtClean="0"/>
              <a:pPr>
                <a:spcBef>
                  <a:spcPct val="0"/>
                </a:spcBef>
              </a:pPr>
              <a:t>27</a:t>
            </a:fld>
            <a:endParaRPr lang="en-GB" altLang="en-US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C62DA047-E57F-4DDF-BAB3-29235A3EFE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C6FE46A0-828B-4DC9-A439-9A5BC81B6E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C04D9217-538A-461D-95ED-46A02D6581C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775552" y="9428583"/>
            <a:ext cx="2885645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110ED0A-8ACA-4C80-8236-FF8C858175EF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FD2DDBAD-5E4E-4F53-8F70-8601A9F150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10AAE2FF-65C8-4ABF-BB4B-6EBA3BE93C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8C2EE1-E101-4A25-958B-38B547B7317E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6390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070D0B-6DD6-4A55-AFDA-93F433CCD6F2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12780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0540E6-4507-415A-B544-1182F11DC772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0452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A5700A-941F-4087-86AE-5AF2DB31BE4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95617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B68213-CD2F-44CA-9FD8-B56CCC5CDAE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381924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23E6F3-C633-4A51-92DD-0FF4753D877F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8753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B049A-0758-45FC-A3B6-9DABE01BEA8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386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46514-B7CB-4F29-BF0E-59A3FFA05172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78517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9E163D-6345-49BD-9FD2-518E13209E68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2228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A1E294-B3ED-4D59-A4DF-193778585890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16370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-42172"/>
            <a:ext cx="457657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CE83AB-407A-49EA-9D8B-D176840D6BCD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23118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6FB049A-0758-45FC-A3B6-9DABE01BEA8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2484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rst.ie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ained glass window&#10;&#10;Description automatically generated with medium confidence">
            <a:extLst>
              <a:ext uri="{FF2B5EF4-FFF2-40B4-BE49-F238E27FC236}">
                <a16:creationId xmlns:a16="http://schemas.microsoft.com/office/drawing/2014/main" id="{ED8AC807-2205-EC40-BE4E-B4D5F41108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65" r="-1" b="36147"/>
          <a:stretch/>
        </p:blipFill>
        <p:spPr>
          <a:xfrm>
            <a:off x="1" y="857257"/>
            <a:ext cx="3493008" cy="5143493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F3539A2-A563-2244-BC82-6085FAAB670A}"/>
              </a:ext>
            </a:extLst>
          </p:cNvPr>
          <p:cNvSpPr/>
          <p:nvPr/>
        </p:nvSpPr>
        <p:spPr>
          <a:xfrm>
            <a:off x="3973321" y="1505778"/>
            <a:ext cx="4688333" cy="399433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r>
              <a:rPr lang="en-IE" sz="2700" dirty="0"/>
              <a:t>Edmund Rice Prayer</a:t>
            </a:r>
          </a:p>
          <a:p>
            <a:endParaRPr lang="en-IE" sz="2700" dirty="0"/>
          </a:p>
          <a:p>
            <a:endParaRPr lang="en-IE" sz="2700" dirty="0"/>
          </a:p>
          <a:p>
            <a:r>
              <a:rPr lang="en-IE" dirty="0"/>
              <a:t>O God, we thank you for the life of Blessed Edmund Rice.</a:t>
            </a:r>
          </a:p>
          <a:p>
            <a:r>
              <a:rPr lang="en-IE" dirty="0"/>
              <a:t>He opened his heart to Christ present in those oppressed by poverty and injustice.</a:t>
            </a:r>
          </a:p>
          <a:p>
            <a:r>
              <a:rPr lang="en-IE" dirty="0"/>
              <a:t>May we follow his example of faith and generosity.</a:t>
            </a:r>
          </a:p>
          <a:p>
            <a:r>
              <a:rPr lang="en-IE" dirty="0"/>
              <a:t>Grant us the courage and compassion of Blessed Edmund as we seek to live lives of love and service.</a:t>
            </a:r>
          </a:p>
          <a:p>
            <a:r>
              <a:rPr lang="en-IE" dirty="0"/>
              <a:t>We ask this through Christ our Lord. Amen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746856-01FD-B158-905B-CC24412DF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9E163D-6345-49BD-9FD2-518E13209E68}" type="slidenum">
              <a:rPr lang="en-GB" altLang="en-US" smtClean="0"/>
              <a:pPr>
                <a:defRPr/>
              </a:pPr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01013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F0C5AD8A-9760-F191-2447-D545B7A00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81000"/>
            <a:ext cx="7772400" cy="5181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BF6E00-F22E-B218-F4C9-E78D5E66B54D}"/>
              </a:ext>
            </a:extLst>
          </p:cNvPr>
          <p:cNvSpPr txBox="1"/>
          <p:nvPr/>
        </p:nvSpPr>
        <p:spPr>
          <a:xfrm>
            <a:off x="2195736" y="556260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 Edmund Rice School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1623A5-7196-7699-B8A4-F6953EE2A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9E163D-6345-49BD-9FD2-518E13209E68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54530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oys sitting around a table&#10;&#10;Description automatically generated">
            <a:extLst>
              <a:ext uri="{FF2B5EF4-FFF2-40B4-BE49-F238E27FC236}">
                <a16:creationId xmlns:a16="http://schemas.microsoft.com/office/drawing/2014/main" id="{73DC0304-9658-ABBD-7963-BDD8E94B9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187645"/>
            <a:ext cx="7848872" cy="648271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1541E3-8A85-EF64-048F-5C21B80C0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9E163D-6345-49BD-9FD2-518E13209E68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86449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E92549B9-476A-A1D4-F98F-25FF44CBB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8216500" cy="49685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DF0FF4-AF5F-5071-1605-DDE223E785E2}"/>
              </a:ext>
            </a:extLst>
          </p:cNvPr>
          <p:cNvSpPr txBox="1"/>
          <p:nvPr/>
        </p:nvSpPr>
        <p:spPr>
          <a:xfrm>
            <a:off x="2483768" y="590863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 Edmund Rice School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5411E8-8680-1BF9-5572-42CAA777E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9E163D-6345-49BD-9FD2-518E13209E68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33808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blue shirt&#10;&#10;Description automatically generated">
            <a:extLst>
              <a:ext uri="{FF2B5EF4-FFF2-40B4-BE49-F238E27FC236}">
                <a16:creationId xmlns:a16="http://schemas.microsoft.com/office/drawing/2014/main" id="{8CC9E66B-99DE-8704-5BE7-3B382E976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4" y="404664"/>
            <a:ext cx="8820472" cy="590928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FD4F82-5DE7-54CC-6B9C-B831419EB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9E163D-6345-49BD-9FD2-518E13209E68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23401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5CD6309-A1EF-87CE-3A0C-42B26D870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" y="91104"/>
            <a:ext cx="7675066" cy="66831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6CEBFB-048D-F051-97D1-3071D6562F2C}"/>
              </a:ext>
            </a:extLst>
          </p:cNvPr>
          <p:cNvSpPr txBox="1"/>
          <p:nvPr/>
        </p:nvSpPr>
        <p:spPr>
          <a:xfrm>
            <a:off x="5559672" y="429309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 Edmund Rice School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7A3365-574D-1306-43CC-2230F6FC6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9E163D-6345-49BD-9FD2-518E13209E68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46035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text overlay&#10;&#10;Description automatically generated">
            <a:extLst>
              <a:ext uri="{FF2B5EF4-FFF2-40B4-BE49-F238E27FC236}">
                <a16:creationId xmlns:a16="http://schemas.microsoft.com/office/drawing/2014/main" id="{C202DD3E-2D86-ACC3-F136-CD10F01C8B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D689A0-9B65-33BD-E602-2A2E1C24B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9E163D-6345-49BD-9FD2-518E13209E68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63362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0B2B8-1EBB-405A-9653-386F14066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016" y="980728"/>
            <a:ext cx="3888432" cy="51845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GB" sz="15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GB" sz="2800" dirty="0">
                <a:solidFill>
                  <a:schemeClr val="tx1"/>
                </a:solidFill>
              </a:rPr>
              <a:t>Today, Edmund Rice Schools across Ireland continue to educate young people in the spirit and vision of Blessed Edmund.</a:t>
            </a:r>
          </a:p>
          <a:p>
            <a:pPr marL="0" indent="0">
              <a:buNone/>
            </a:pPr>
            <a:endParaRPr lang="en-GB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2800" dirty="0">
                <a:solidFill>
                  <a:schemeClr val="tx1"/>
                </a:solidFill>
              </a:rPr>
              <a:t>How does this happen in your school?</a:t>
            </a:r>
            <a:br>
              <a:rPr lang="en-GB" dirty="0">
                <a:solidFill>
                  <a:srgbClr val="FFFFFF"/>
                </a:solidFill>
              </a:rPr>
            </a:b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3A3B25-9312-6F53-3228-70818A2A1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3060"/>
            <a:ext cx="4104456" cy="547260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1E8B3B-341A-F9E7-9676-543E5B0AD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A5700A-941F-4087-86AE-5AF2DB31BE46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92846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E4877-ADE7-3888-C299-260100FA7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8777" y="355483"/>
            <a:ext cx="5797296" cy="1188720"/>
          </a:xfrm>
        </p:spPr>
        <p:txBody>
          <a:bodyPr>
            <a:normAutofit/>
          </a:bodyPr>
          <a:lstStyle/>
          <a:p>
            <a:r>
              <a:rPr lang="en-US"/>
              <a:t>Governance Documents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35E9F1-B4E1-CA89-B9E5-5DF33C77951A}"/>
              </a:ext>
            </a:extLst>
          </p:cNvPr>
          <p:cNvSpPr txBox="1"/>
          <p:nvPr/>
        </p:nvSpPr>
        <p:spPr>
          <a:xfrm>
            <a:off x="3671765" y="4391132"/>
            <a:ext cx="1909689" cy="290198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68580" tIns="34290" rIns="68580" bIns="34290" rtlCol="0" anchor="t">
            <a:normAutofit/>
          </a:bodyPr>
          <a:lstStyle/>
          <a:p>
            <a:pPr defTabSz="324612">
              <a:spcAft>
                <a:spcPts val="600"/>
              </a:spcAft>
            </a:pPr>
            <a:r>
              <a:rPr lang="en-US" sz="1065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Education Acts and Circulars</a:t>
            </a:r>
            <a:endParaRPr lang="en-US" sz="1500"/>
          </a:p>
        </p:txBody>
      </p:sp>
      <p:pic>
        <p:nvPicPr>
          <p:cNvPr id="14" name="Picture 13" descr="A map of a land with a red and green area&#10;&#10;Description automatically generated with medium confidence">
            <a:extLst>
              <a:ext uri="{FF2B5EF4-FFF2-40B4-BE49-F238E27FC236}">
                <a16:creationId xmlns:a16="http://schemas.microsoft.com/office/drawing/2014/main" id="{892F31A0-0D8A-D98D-57D7-73B9CB6EC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28730">
            <a:off x="5855224" y="2505688"/>
            <a:ext cx="1428331" cy="1696835"/>
          </a:xfrm>
          <a:prstGeom prst="rect">
            <a:avLst/>
          </a:prstGeom>
        </p:spPr>
      </p:pic>
      <p:pic>
        <p:nvPicPr>
          <p:cNvPr id="16" name="Picture 15" descr="A group of people standing next to a mosaic&#10;&#10;Description automatically generated">
            <a:extLst>
              <a:ext uri="{FF2B5EF4-FFF2-40B4-BE49-F238E27FC236}">
                <a16:creationId xmlns:a16="http://schemas.microsoft.com/office/drawing/2014/main" id="{8F8DE2D9-A420-D4AD-FA70-0897CC949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97806">
            <a:off x="6875039" y="2211247"/>
            <a:ext cx="1907735" cy="190773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4E03974-42C6-6EA0-675A-BCE79DF7E9DF}"/>
              </a:ext>
            </a:extLst>
          </p:cNvPr>
          <p:cNvSpPr txBox="1"/>
          <p:nvPr/>
        </p:nvSpPr>
        <p:spPr>
          <a:xfrm>
            <a:off x="6140959" y="4414430"/>
            <a:ext cx="2045817" cy="290198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68580" tIns="34290" rIns="68580" bIns="34290" rtlCol="0" anchor="t">
            <a:normAutofit/>
          </a:bodyPr>
          <a:lstStyle/>
          <a:p>
            <a:pPr algn="ctr" defTabSz="324612">
              <a:spcAft>
                <a:spcPts val="600"/>
              </a:spcAft>
            </a:pPr>
            <a:r>
              <a:rPr lang="en-US" sz="1065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Schedules 1 and 2</a:t>
            </a:r>
            <a:endParaRPr lang="en-US" sz="15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EA2BE3-F7F5-468B-B00B-06EB81CAD874}"/>
              </a:ext>
            </a:extLst>
          </p:cNvPr>
          <p:cNvSpPr txBox="1"/>
          <p:nvPr/>
        </p:nvSpPr>
        <p:spPr>
          <a:xfrm>
            <a:off x="957224" y="4404103"/>
            <a:ext cx="1528570" cy="277227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68580" tIns="34290" rIns="68580" bIns="34290" rtlCol="0" anchor="t">
            <a:normAutofit/>
          </a:bodyPr>
          <a:lstStyle/>
          <a:p>
            <a:pPr defTabSz="324612">
              <a:spcAft>
                <a:spcPts val="600"/>
              </a:spcAft>
            </a:pPr>
            <a:r>
              <a:rPr lang="en-US" sz="1065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Governance Manual</a:t>
            </a:r>
            <a:endParaRPr lang="en-US" sz="1500"/>
          </a:p>
        </p:txBody>
      </p:sp>
      <p:pic>
        <p:nvPicPr>
          <p:cNvPr id="20" name="Picture 19" descr="A screenshot of a computer&#10;&#10;Description automatically generated">
            <a:extLst>
              <a:ext uri="{FF2B5EF4-FFF2-40B4-BE49-F238E27FC236}">
                <a16:creationId xmlns:a16="http://schemas.microsoft.com/office/drawing/2014/main" id="{7AF62D00-9352-0555-9D94-698B8FD24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202" y="2845575"/>
            <a:ext cx="2349596" cy="11887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D0CB60-2D40-FE0B-8E75-ADA9CAED1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A5700A-941F-4087-86AE-5AF2DB31BE46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  <p:pic>
        <p:nvPicPr>
          <p:cNvPr id="4" name="Content Placeholder 6" descr="A cover of a book&#10;&#10;Description automatically generated">
            <a:extLst>
              <a:ext uri="{FF2B5EF4-FFF2-40B4-BE49-F238E27FC236}">
                <a16:creationId xmlns:a16="http://schemas.microsoft.com/office/drawing/2014/main" id="{1F43611D-118B-F96E-1ADC-9A14BF9B5C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18947">
            <a:off x="434238" y="1852611"/>
            <a:ext cx="2429077" cy="224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46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4B7155A4-B12B-48CF-9D7A-F138CBE932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3504" y="632638"/>
            <a:ext cx="4813081" cy="66410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000" i="1" dirty="0"/>
              <a:t>The Composition of the Board</a:t>
            </a:r>
            <a:br>
              <a:rPr lang="en-GB" sz="2000" i="1" dirty="0"/>
            </a:br>
            <a:endParaRPr lang="en-GB" sz="2000" i="1" dirty="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360146DE-D8FE-4C8E-8E0B-BDD499DEE5E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529" y="1444770"/>
            <a:ext cx="5093056" cy="4936558"/>
          </a:xfrm>
        </p:spPr>
        <p:txBody>
          <a:bodyPr>
            <a:normAutofit/>
          </a:bodyPr>
          <a:lstStyle/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GB" sz="2000" dirty="0"/>
              <a:t>2 Members of Boards nominated by the ERST</a:t>
            </a:r>
          </a:p>
          <a:p>
            <a:pPr marL="109728" indent="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n-GB" sz="2000" dirty="0"/>
              <a:t> – The Chairperson and Trustee/Patron Nominee</a:t>
            </a:r>
          </a:p>
          <a:p>
            <a:pPr marL="109728" indent="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n-GB" sz="2000" dirty="0"/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GB" sz="2000" dirty="0"/>
              <a:t>2 are nominated by the Parents</a:t>
            </a:r>
          </a:p>
          <a:p>
            <a:pPr marL="109728" indent="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n-GB" sz="2000" dirty="0"/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GB" sz="2000" dirty="0"/>
              <a:t>1 teacher is nominated by the teachers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GB" sz="2000" dirty="0"/>
              <a:t>The Principal is a member of the Board</a:t>
            </a:r>
          </a:p>
          <a:p>
            <a:pPr marL="109728" indent="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n-GB" sz="2000" dirty="0"/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GB" sz="2000" dirty="0"/>
              <a:t>These 6 members nominate the 2 Community Representatives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GB" sz="2000" dirty="0"/>
              <a:t>All 8 members are appointed by the Patron </a:t>
            </a:r>
          </a:p>
        </p:txBody>
      </p:sp>
      <p:sp>
        <p:nvSpPr>
          <p:cNvPr id="5130" name="Rectangle 5129">
            <a:extLst>
              <a:ext uri="{FF2B5EF4-FFF2-40B4-BE49-F238E27FC236}">
                <a16:creationId xmlns:a16="http://schemas.microsoft.com/office/drawing/2014/main" id="{879398A9-0D0D-4901-BDDF-B3D93CECA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0029" y="964692"/>
            <a:ext cx="2990088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32" name="Rectangle 5131">
            <a:extLst>
              <a:ext uri="{FF2B5EF4-FFF2-40B4-BE49-F238E27FC236}">
                <a16:creationId xmlns:a16="http://schemas.microsoft.com/office/drawing/2014/main" id="{011FEC3B-E514-4E21-B2CB-7903A7356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3473" y="1128683"/>
            <a:ext cx="2743200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7" name="Graphic 5126" descr="Meeting">
            <a:extLst>
              <a:ext uri="{FF2B5EF4-FFF2-40B4-BE49-F238E27FC236}">
                <a16:creationId xmlns:a16="http://schemas.microsoft.com/office/drawing/2014/main" id="{A477F5A0-DE54-72D7-DC4E-A0BB9EEE2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86917" y="2184815"/>
            <a:ext cx="2496312" cy="249631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43F0A2-FFCC-9701-C356-CD2FF146D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A5700A-941F-4087-86AE-5AF2DB31BE46}" type="slidenum">
              <a:rPr lang="en-GB" altLang="en-US" smtClean="0"/>
              <a:pPr>
                <a:defRPr/>
              </a:pPr>
              <a:t>18</a:t>
            </a:fld>
            <a:endParaRPr lang="en-GB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02837D38-7F5B-4AF6-8EC6-6D1A985CC4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6613" y="560630"/>
            <a:ext cx="4860862" cy="808124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i="1" dirty="0"/>
              <a:t>Trusteeship &amp; Patronage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4DA6E749-74B2-4628-8CCC-74CC17DB4A4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6613" y="1484784"/>
            <a:ext cx="4860861" cy="4416466"/>
          </a:xfrm>
        </p:spPr>
        <p:txBody>
          <a:bodyPr>
            <a:normAutofit/>
          </a:bodyPr>
          <a:lstStyle/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endParaRPr lang="en-GB" b="1" dirty="0"/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GB" sz="2800" dirty="0"/>
              <a:t>The Trustees (ERST) hold key areas of responsibility</a:t>
            </a:r>
          </a:p>
          <a:p>
            <a:pPr marL="109728" indent="0">
              <a:lnSpc>
                <a:spcPct val="90000"/>
              </a:lnSpc>
              <a:buNone/>
              <a:defRPr/>
            </a:pPr>
            <a:r>
              <a:rPr lang="en-GB" sz="2800" i="1" dirty="0"/>
              <a:t>-Ethos </a:t>
            </a:r>
          </a:p>
          <a:p>
            <a:pPr marL="109728" indent="0">
              <a:lnSpc>
                <a:spcPct val="90000"/>
              </a:lnSpc>
              <a:buNone/>
              <a:defRPr/>
            </a:pPr>
            <a:r>
              <a:rPr lang="en-GB" sz="2800" i="1" dirty="0"/>
              <a:t>-Property</a:t>
            </a:r>
          </a:p>
          <a:p>
            <a:pPr marL="109728" indent="0">
              <a:lnSpc>
                <a:spcPct val="90000"/>
              </a:lnSpc>
              <a:buNone/>
              <a:defRPr/>
            </a:pPr>
            <a:r>
              <a:rPr lang="en-GB" sz="2800" i="1" dirty="0"/>
              <a:t>-Financial</a:t>
            </a:r>
          </a:p>
          <a:p>
            <a:pPr marL="109728" indent="0">
              <a:lnSpc>
                <a:spcPct val="90000"/>
              </a:lnSpc>
              <a:buNone/>
              <a:defRPr/>
            </a:pPr>
            <a:endParaRPr lang="en-GB" sz="2800" i="1" dirty="0"/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GB" sz="2800" dirty="0"/>
              <a:t>The Patron appoints the Board of Management.</a:t>
            </a:r>
          </a:p>
        </p:txBody>
      </p:sp>
      <p:sp>
        <p:nvSpPr>
          <p:cNvPr id="6154" name="Rectangle 6153">
            <a:extLst>
              <a:ext uri="{FF2B5EF4-FFF2-40B4-BE49-F238E27FC236}">
                <a16:creationId xmlns:a16="http://schemas.microsoft.com/office/drawing/2014/main" id="{879398A9-0D0D-4901-BDDF-B3D93CECA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0029" y="964692"/>
            <a:ext cx="2990088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56" name="Rectangle 6155">
            <a:extLst>
              <a:ext uri="{FF2B5EF4-FFF2-40B4-BE49-F238E27FC236}">
                <a16:creationId xmlns:a16="http://schemas.microsoft.com/office/drawing/2014/main" id="{011FEC3B-E514-4E21-B2CB-7903A7356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3473" y="1128683"/>
            <a:ext cx="2743200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1" name="Graphic 6150" descr="Meeting">
            <a:extLst>
              <a:ext uri="{FF2B5EF4-FFF2-40B4-BE49-F238E27FC236}">
                <a16:creationId xmlns:a16="http://schemas.microsoft.com/office/drawing/2014/main" id="{3C37C745-1633-F5EA-E506-3695BC702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86917" y="2184815"/>
            <a:ext cx="2496312" cy="249631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FBA8D9-D12C-1C28-45CD-10009EBE1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A5700A-941F-4087-86AE-5AF2DB31BE46}" type="slidenum">
              <a:rPr lang="en-GB" altLang="en-US" smtClean="0"/>
              <a:pPr>
                <a:defRPr/>
              </a:pPr>
              <a:t>19</a:t>
            </a:fld>
            <a:endParaRPr lang="en-GB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6" name="Rectangle 4105">
            <a:extLst>
              <a:ext uri="{FF2B5EF4-FFF2-40B4-BE49-F238E27FC236}">
                <a16:creationId xmlns:a16="http://schemas.microsoft.com/office/drawing/2014/main" id="{C2AD7556-C90D-4946-8E4E-1E79D5B3D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8" name="Rectangle 4107">
            <a:extLst>
              <a:ext uri="{FF2B5EF4-FFF2-40B4-BE49-F238E27FC236}">
                <a16:creationId xmlns:a16="http://schemas.microsoft.com/office/drawing/2014/main" id="{DBB0CC56-54B2-4AE0-87C5-296E78A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5"/>
            <a:ext cx="9144000" cy="2615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27820AA7-E7D6-4A6E-907A-5374DB029B2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00150" y="3418891"/>
            <a:ext cx="6743700" cy="164592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000"/>
              <a:t>Primary Board of Management Training</a:t>
            </a:r>
            <a:br>
              <a:rPr lang="en-GB" sz="3000"/>
            </a:br>
            <a:endParaRPr lang="en-GB" sz="300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C1A70399-4828-4ADD-9146-35C9CD82BC5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021395" y="5384691"/>
            <a:ext cx="5101209" cy="736976"/>
          </a:xfrm>
        </p:spPr>
        <p:txBody>
          <a:bodyPr>
            <a:normAutofit/>
          </a:bodyPr>
          <a:lstStyle/>
          <a:p>
            <a:pPr marR="0" eaLnBrk="1" hangingPunct="1">
              <a:lnSpc>
                <a:spcPct val="90000"/>
              </a:lnSpc>
            </a:pPr>
            <a:r>
              <a:rPr lang="en-GB" altLang="en-US" sz="900" b="1" i="1" dirty="0">
                <a:solidFill>
                  <a:srgbClr val="FFFFFF"/>
                </a:solidFill>
              </a:rPr>
              <a:t>Primary Boards of Management Induction Training </a:t>
            </a:r>
          </a:p>
          <a:p>
            <a:pPr marR="0" eaLnBrk="1" hangingPunct="1">
              <a:lnSpc>
                <a:spcPct val="90000"/>
              </a:lnSpc>
            </a:pPr>
            <a:r>
              <a:rPr lang="en-GB" altLang="en-US" sz="900" b="1" i="1" dirty="0">
                <a:solidFill>
                  <a:srgbClr val="FFFFFF"/>
                </a:solidFill>
              </a:rPr>
              <a:t>Edmund Rice Schools Trust</a:t>
            </a:r>
          </a:p>
          <a:p>
            <a:pPr marR="0" eaLnBrk="1" hangingPunct="1">
              <a:lnSpc>
                <a:spcPct val="90000"/>
              </a:lnSpc>
            </a:pPr>
            <a:r>
              <a:rPr lang="en-GB" altLang="en-US" sz="900" b="1" i="1" dirty="0">
                <a:solidFill>
                  <a:srgbClr val="FFFFFF"/>
                </a:solidFill>
              </a:rPr>
              <a:t>January 2024</a:t>
            </a:r>
          </a:p>
        </p:txBody>
      </p:sp>
      <p:pic>
        <p:nvPicPr>
          <p:cNvPr id="4103" name="Graphic 4102" descr="Meeting">
            <a:extLst>
              <a:ext uri="{FF2B5EF4-FFF2-40B4-BE49-F238E27FC236}">
                <a16:creationId xmlns:a16="http://schemas.microsoft.com/office/drawing/2014/main" id="{B388CF8B-3C24-62B8-C4FE-4F3135B9B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3820" y="640079"/>
            <a:ext cx="2456360" cy="245636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53A92C-08DB-1A09-9B50-9640779E5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8C2EE1-E101-4A25-958B-38B547B7317E}" type="slidenum">
              <a:rPr lang="en-GB" altLang="en-US" smtClean="0"/>
              <a:pPr>
                <a:defRPr/>
              </a:pPr>
              <a:t>2</a:t>
            </a:fld>
            <a:endParaRPr lang="en-GB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>
            <a:extLst>
              <a:ext uri="{FF2B5EF4-FFF2-40B4-BE49-F238E27FC236}">
                <a16:creationId xmlns:a16="http://schemas.microsoft.com/office/drawing/2014/main" id="{83B18B92-F3C7-42F2-936C-817E542A06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4393" y="724621"/>
            <a:ext cx="4813081" cy="808124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i="1" dirty="0"/>
              <a:t>Fundamental Principles</a:t>
            </a:r>
          </a:p>
        </p:txBody>
      </p:sp>
      <p:sp>
        <p:nvSpPr>
          <p:cNvPr id="17411" name="Rectangle 1027">
            <a:extLst>
              <a:ext uri="{FF2B5EF4-FFF2-40B4-BE49-F238E27FC236}">
                <a16:creationId xmlns:a16="http://schemas.microsoft.com/office/drawing/2014/main" id="{1FF2014A-5B65-4173-B089-BED9F8F26F5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4393" y="1844823"/>
            <a:ext cx="4813081" cy="428855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altLang="en-US" sz="2400" dirty="0"/>
              <a:t>Corporate Nature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GB" altLang="en-US" sz="2400" dirty="0"/>
          </a:p>
          <a:p>
            <a:pPr eaLnBrk="1" hangingPunct="1">
              <a:lnSpc>
                <a:spcPct val="90000"/>
              </a:lnSpc>
            </a:pPr>
            <a:r>
              <a:rPr lang="en-GB" altLang="en-US" sz="2400" dirty="0"/>
              <a:t>Conflict of Interest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GB" altLang="en-US" sz="2400" dirty="0"/>
          </a:p>
          <a:p>
            <a:pPr eaLnBrk="1" hangingPunct="1">
              <a:lnSpc>
                <a:spcPct val="90000"/>
              </a:lnSpc>
            </a:pPr>
            <a:r>
              <a:rPr lang="en-GB" altLang="en-US" sz="2400" dirty="0"/>
              <a:t>No Criticism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GB" altLang="en-US" sz="2400" dirty="0"/>
          </a:p>
          <a:p>
            <a:pPr eaLnBrk="1" hangingPunct="1">
              <a:lnSpc>
                <a:spcPct val="90000"/>
              </a:lnSpc>
            </a:pPr>
            <a:r>
              <a:rPr lang="en-GB" altLang="en-US" sz="2400" dirty="0"/>
              <a:t>Confidentiality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en-US" sz="2400" dirty="0"/>
          </a:p>
          <a:p>
            <a:pPr eaLnBrk="1" hangingPunct="1">
              <a:lnSpc>
                <a:spcPct val="90000"/>
              </a:lnSpc>
            </a:pPr>
            <a:r>
              <a:rPr lang="en-GB" altLang="en-US" sz="2400" dirty="0"/>
              <a:t>Child Protection</a:t>
            </a:r>
          </a:p>
          <a:p>
            <a:pPr eaLnBrk="1" hangingPunct="1">
              <a:lnSpc>
                <a:spcPct val="90000"/>
              </a:lnSpc>
            </a:pPr>
            <a:endParaRPr lang="en-GB" altLang="en-US" sz="1700" b="1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en-US" sz="1700" b="1" dirty="0"/>
          </a:p>
          <a:p>
            <a:pPr eaLnBrk="1" hangingPunct="1">
              <a:lnSpc>
                <a:spcPct val="90000"/>
              </a:lnSpc>
            </a:pPr>
            <a:endParaRPr lang="en-GB" altLang="en-US" sz="1700" b="1" dirty="0"/>
          </a:p>
        </p:txBody>
      </p:sp>
      <p:sp>
        <p:nvSpPr>
          <p:cNvPr id="17418" name="Rectangle 17417">
            <a:extLst>
              <a:ext uri="{FF2B5EF4-FFF2-40B4-BE49-F238E27FC236}">
                <a16:creationId xmlns:a16="http://schemas.microsoft.com/office/drawing/2014/main" id="{879398A9-0D0D-4901-BDDF-B3D93CECA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0029" y="964692"/>
            <a:ext cx="2990088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420" name="Rectangle 17419">
            <a:extLst>
              <a:ext uri="{FF2B5EF4-FFF2-40B4-BE49-F238E27FC236}">
                <a16:creationId xmlns:a16="http://schemas.microsoft.com/office/drawing/2014/main" id="{011FEC3B-E514-4E21-B2CB-7903A7356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3473" y="1128683"/>
            <a:ext cx="2743200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5" name="Graphic 17414" descr="Scales of Justice">
            <a:extLst>
              <a:ext uri="{FF2B5EF4-FFF2-40B4-BE49-F238E27FC236}">
                <a16:creationId xmlns:a16="http://schemas.microsoft.com/office/drawing/2014/main" id="{0CC0CE80-18F7-D9D4-57FD-0A35C23BD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86917" y="2184815"/>
            <a:ext cx="2496312" cy="249631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10AED7-F768-3F9E-8F30-01ED16777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A5700A-941F-4087-86AE-5AF2DB31BE46}" type="slidenum">
              <a:rPr lang="en-GB" altLang="en-US" smtClean="0"/>
              <a:pPr>
                <a:defRPr/>
              </a:pPr>
              <a:t>20</a:t>
            </a:fld>
            <a:endParaRPr lang="en-GB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E866FF9-A729-45F0-A163-10E89E871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53691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226AE6-A9B7-4398-9C90-DEB3F000A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2681105"/>
            <a:ext cx="2551176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rmAutofit/>
          </a:bodyPr>
          <a:lstStyle/>
          <a:p>
            <a:r>
              <a:rPr lang="en-IE" dirty="0"/>
              <a:t>Corporate Nature of the Board</a:t>
            </a: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04366F-2366-4688-98E7-B101C7BC6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4958" y="0"/>
            <a:ext cx="557904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4AA5851-2C6C-270E-9193-31B323F95E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359103"/>
              </p:ext>
            </p:extLst>
          </p:nvPr>
        </p:nvGraphicFramePr>
        <p:xfrm>
          <a:off x="4048125" y="639763"/>
          <a:ext cx="4613672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03FAF3-436B-D01A-73B0-6CB80C3D9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A5700A-941F-4087-86AE-5AF2DB31BE46}" type="slidenum">
              <a:rPr lang="en-GB" altLang="en-US" smtClean="0"/>
              <a:pPr>
                <a:defRPr/>
              </a:pPr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3895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E866FF9-A729-45F0-A163-10E89E871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53691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E7F895-8B85-4881-81AF-522F2AB09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2681105"/>
            <a:ext cx="2551176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rmAutofit/>
          </a:bodyPr>
          <a:lstStyle/>
          <a:p>
            <a:r>
              <a:rPr lang="en-IE" sz="1600"/>
              <a:t>Confidentiality, Conflict of Interest, No Criticism</a:t>
            </a: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04366F-2366-4688-98E7-B101C7BC6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4958" y="0"/>
            <a:ext cx="557904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7E724BE-6DA8-7157-C9D3-0C493F1FAD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700092"/>
              </p:ext>
            </p:extLst>
          </p:nvPr>
        </p:nvGraphicFramePr>
        <p:xfrm>
          <a:off x="4048125" y="639763"/>
          <a:ext cx="4613672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1340A9-3FE6-E74F-348F-8D6C4E518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A5700A-941F-4087-86AE-5AF2DB31BE46}" type="slidenum">
              <a:rPr lang="en-GB" altLang="en-US" smtClean="0"/>
              <a:pPr>
                <a:defRPr/>
              </a:pPr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13806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DD375-800B-31EB-8A79-0A3B10675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122" y="282048"/>
            <a:ext cx="5937755" cy="1188720"/>
          </a:xfrm>
        </p:spPr>
        <p:txBody>
          <a:bodyPr/>
          <a:lstStyle/>
          <a:p>
            <a:r>
              <a:rPr lang="en-US" dirty="0"/>
              <a:t>Child protection</a:t>
            </a:r>
          </a:p>
        </p:txBody>
      </p:sp>
      <p:pic>
        <p:nvPicPr>
          <p:cNvPr id="7" name="Picture 6" descr="A circular document with text&#10;&#10;Description automatically generated">
            <a:extLst>
              <a:ext uri="{FF2B5EF4-FFF2-40B4-BE49-F238E27FC236}">
                <a16:creationId xmlns:a16="http://schemas.microsoft.com/office/drawing/2014/main" id="{B4F2555F-B3A0-B11D-0801-78DF3297F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6479">
            <a:off x="5094027" y="2073003"/>
            <a:ext cx="3314482" cy="3392637"/>
          </a:xfrm>
          <a:prstGeom prst="rect">
            <a:avLst/>
          </a:prstGeom>
        </p:spPr>
      </p:pic>
      <p:pic>
        <p:nvPicPr>
          <p:cNvPr id="9" name="Picture 8" descr="A cover of a book&#10;&#10;Description automatically generated">
            <a:extLst>
              <a:ext uri="{FF2B5EF4-FFF2-40B4-BE49-F238E27FC236}">
                <a16:creationId xmlns:a16="http://schemas.microsoft.com/office/drawing/2014/main" id="{F86FF9C7-03FD-AF2D-AA2E-C378322CA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4469">
            <a:off x="596303" y="1909322"/>
            <a:ext cx="3208104" cy="372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F9DC38-8B8E-6D5F-50C2-A24896ACE27F}"/>
              </a:ext>
            </a:extLst>
          </p:cNvPr>
          <p:cNvSpPr txBox="1"/>
          <p:nvPr/>
        </p:nvSpPr>
        <p:spPr>
          <a:xfrm>
            <a:off x="2123728" y="5909844"/>
            <a:ext cx="5417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Ensure compliance with Children First Act (2015)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E95E0A-4531-C560-57B2-041C68558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A5700A-941F-4087-86AE-5AF2DB31BE46}" type="slidenum">
              <a:rPr lang="en-GB" altLang="en-US" smtClean="0"/>
              <a:pPr>
                <a:defRPr/>
              </a:pPr>
              <a:t>23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49812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E866FF9-A729-45F0-A163-10E89E871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53691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3E3C81-479D-44BD-98B3-B2CB1B79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2681105"/>
            <a:ext cx="2551176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rmAutofit/>
          </a:bodyPr>
          <a:lstStyle/>
          <a:p>
            <a:r>
              <a:rPr lang="en-IE" sz="2400"/>
              <a:t>Child Protection</a:t>
            </a: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04366F-2366-4688-98E7-B101C7BC6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4958" y="0"/>
            <a:ext cx="557904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6E448D9-13D5-13FE-C471-FF44690E0D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5109843"/>
              </p:ext>
            </p:extLst>
          </p:nvPr>
        </p:nvGraphicFramePr>
        <p:xfrm>
          <a:off x="4048125" y="639763"/>
          <a:ext cx="4613672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94470B-2406-9A09-C792-011EDD930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A5700A-941F-4087-86AE-5AF2DB31BE46}" type="slidenum">
              <a:rPr lang="en-GB" altLang="en-US" smtClean="0"/>
              <a:pPr>
                <a:defRPr/>
              </a:pPr>
              <a:t>24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762187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E866FF9-A729-45F0-A163-10E89E871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53691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A33A35-DA6F-F23B-647D-92DB2C3B0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2681105"/>
            <a:ext cx="2551176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rmAutofit/>
          </a:bodyPr>
          <a:lstStyle/>
          <a:p>
            <a:r>
              <a:rPr lang="en-US" sz="1600" dirty="0"/>
              <a:t>Child protection Main changes 2023</a:t>
            </a: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04366F-2366-4688-98E7-B101C7BC6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4958" y="0"/>
            <a:ext cx="557904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211E3EE-3F17-D86A-0053-5B25271D75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7663740"/>
              </p:ext>
            </p:extLst>
          </p:nvPr>
        </p:nvGraphicFramePr>
        <p:xfrm>
          <a:off x="4048125" y="639763"/>
          <a:ext cx="4613672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30B91F-CBD0-F2DD-71CC-DEAE7F8E4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A5700A-941F-4087-86AE-5AF2DB31BE46}" type="slidenum">
              <a:rPr lang="en-GB" altLang="en-US" smtClean="0"/>
              <a:pPr>
                <a:defRPr/>
              </a:pPr>
              <a:t>25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142100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Rectangle 19463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30262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466" name="Rectangle 19465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02629" y="0"/>
            <a:ext cx="68413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68" name="Oval 19467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067" y="1443035"/>
            <a:ext cx="2978949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8" name="Rectangle 1026">
            <a:extLst>
              <a:ext uri="{FF2B5EF4-FFF2-40B4-BE49-F238E27FC236}">
                <a16:creationId xmlns:a16="http://schemas.microsoft.com/office/drawing/2014/main" id="{752CBB81-6BAF-4768-9B22-8EFF13CFF7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45654" y="1586484"/>
            <a:ext cx="2763774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1200" i="1">
                <a:solidFill>
                  <a:srgbClr val="FFFFFF"/>
                </a:solidFill>
              </a:rPr>
              <a:t>Accountability</a:t>
            </a:r>
          </a:p>
        </p:txBody>
      </p:sp>
      <p:sp>
        <p:nvSpPr>
          <p:cNvPr id="19459" name="Rectangle 1027">
            <a:extLst>
              <a:ext uri="{FF2B5EF4-FFF2-40B4-BE49-F238E27FC236}">
                <a16:creationId xmlns:a16="http://schemas.microsoft.com/office/drawing/2014/main" id="{2EB2C1AD-056B-45B3-99D6-1AB172C6F7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7014" y="476672"/>
            <a:ext cx="5075465" cy="5904656"/>
          </a:xfrm>
        </p:spPr>
        <p:txBody>
          <a:bodyPr anchor="ctr">
            <a:noAutofit/>
          </a:bodyPr>
          <a:lstStyle/>
          <a:p>
            <a:pPr eaLnBrk="1" hangingPunct="1"/>
            <a:r>
              <a:rPr lang="en-GB" altLang="en-US" sz="2800" b="1" dirty="0"/>
              <a:t>To the Patron/Trustees/DE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GB" altLang="en-US" sz="2800" b="1" dirty="0"/>
              <a:t>Ethos, Curriculum, Buildings and Finance – (Sect 15.2 C)</a:t>
            </a:r>
          </a:p>
          <a:p>
            <a:pPr eaLnBrk="1" hangingPunct="1"/>
            <a:r>
              <a:rPr lang="en-GB" altLang="en-US" sz="2800" b="1" dirty="0"/>
              <a:t>To the School Community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GB" altLang="en-US" sz="2800" b="1" dirty="0"/>
              <a:t>Students, Parents, Teachers and Parish. (Annual Report)</a:t>
            </a:r>
          </a:p>
          <a:p>
            <a:pPr eaLnBrk="1" hangingPunct="1"/>
            <a:r>
              <a:rPr lang="en-GB" altLang="en-US" sz="2800" b="1" dirty="0"/>
              <a:t>To the Dept of Education (FSSU guidelines)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GB" altLang="en-US" sz="2800" b="1" dirty="0"/>
              <a:t>Curriculum, Resources and Finance.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3D6C2C-B2FF-BC28-B428-B1CCEFADC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A5700A-941F-4087-86AE-5AF2DB31BE46}" type="slidenum">
              <a:rPr lang="en-GB" altLang="en-US" smtClean="0"/>
              <a:pPr>
                <a:defRPr/>
              </a:pPr>
              <a:t>26</a:t>
            </a:fld>
            <a:endParaRPr lang="en-GB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25E6639F-920E-4F4B-9094-486E28721E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2432" y="524626"/>
            <a:ext cx="4421124" cy="88013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i="1"/>
              <a:t>Legal Framework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63BC81D2-1EF3-4A98-9AC7-6022CFF6A7F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2432" y="1556792"/>
            <a:ext cx="4472488" cy="4776582"/>
          </a:xfrm>
        </p:spPr>
        <p:txBody>
          <a:bodyPr>
            <a:noAutofit/>
          </a:bodyPr>
          <a:lstStyle/>
          <a:p>
            <a:pPr eaLnBrk="1" hangingPunct="1"/>
            <a:r>
              <a:rPr lang="en-GB" altLang="en-US" sz="2400" b="1" dirty="0"/>
              <a:t>Department Circulars/Guidelines</a:t>
            </a:r>
          </a:p>
          <a:p>
            <a:pPr eaLnBrk="1" hangingPunct="1"/>
            <a:r>
              <a:rPr lang="en-GB" altLang="en-US" sz="2400" b="1" dirty="0"/>
              <a:t>Education Act 1998</a:t>
            </a:r>
          </a:p>
          <a:p>
            <a:pPr eaLnBrk="1" hangingPunct="1"/>
            <a:r>
              <a:rPr lang="en-GB" altLang="en-US" sz="2400" b="1" dirty="0"/>
              <a:t>Education Welfare Act 2000</a:t>
            </a:r>
          </a:p>
          <a:p>
            <a:pPr eaLnBrk="1" hangingPunct="1"/>
            <a:r>
              <a:rPr lang="en-GB" altLang="en-US" sz="2400" b="1" dirty="0"/>
              <a:t>Equal Status Act 2000</a:t>
            </a:r>
          </a:p>
          <a:p>
            <a:pPr eaLnBrk="1" hangingPunct="1"/>
            <a:r>
              <a:rPr lang="en-GB" altLang="en-US" sz="2400" b="1" dirty="0"/>
              <a:t>Employment Equality Act 1998.</a:t>
            </a:r>
          </a:p>
          <a:p>
            <a:pPr eaLnBrk="1" hangingPunct="1"/>
            <a:r>
              <a:rPr lang="en-GB" altLang="en-US" sz="2400" b="1" dirty="0"/>
              <a:t>Health and Safety Act 1989</a:t>
            </a:r>
          </a:p>
          <a:p>
            <a:pPr eaLnBrk="1" hangingPunct="1"/>
            <a:r>
              <a:rPr lang="en-GB" altLang="en-US" sz="2400" b="1" dirty="0"/>
              <a:t>EPSEN Act 2004</a:t>
            </a:r>
          </a:p>
          <a:p>
            <a:pPr eaLnBrk="1" hangingPunct="1"/>
            <a:r>
              <a:rPr lang="en-GB" altLang="en-US" sz="2400" b="1" dirty="0"/>
              <a:t>Children First Act 2015</a:t>
            </a:r>
            <a:endParaRPr lang="en-GB" altLang="en-US" sz="2400" dirty="0"/>
          </a:p>
        </p:txBody>
      </p:sp>
      <p:sp>
        <p:nvSpPr>
          <p:cNvPr id="9226" name="Rectangle 9225">
            <a:extLst>
              <a:ext uri="{FF2B5EF4-FFF2-40B4-BE49-F238E27FC236}">
                <a16:creationId xmlns:a16="http://schemas.microsoft.com/office/drawing/2014/main" id="{879398A9-0D0D-4901-BDDF-B3D93CECA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0029" y="964692"/>
            <a:ext cx="2990088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28" name="Rectangle 9227">
            <a:extLst>
              <a:ext uri="{FF2B5EF4-FFF2-40B4-BE49-F238E27FC236}">
                <a16:creationId xmlns:a16="http://schemas.microsoft.com/office/drawing/2014/main" id="{011FEC3B-E514-4E21-B2CB-7903A7356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3473" y="1128683"/>
            <a:ext cx="2743200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3" name="Graphic 9222" descr="Gavel">
            <a:extLst>
              <a:ext uri="{FF2B5EF4-FFF2-40B4-BE49-F238E27FC236}">
                <a16:creationId xmlns:a16="http://schemas.microsoft.com/office/drawing/2014/main" id="{854ADCDA-F32C-A748-D87A-961F09720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86917" y="2184815"/>
            <a:ext cx="2496312" cy="249631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C37634-F07F-C888-569E-CF2BA4F0B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A5700A-941F-4087-86AE-5AF2DB31BE46}" type="slidenum">
              <a:rPr lang="en-GB" altLang="en-US" smtClean="0"/>
              <a:pPr>
                <a:defRPr/>
              </a:pPr>
              <a:t>27</a:t>
            </a:fld>
            <a:endParaRPr lang="en-GB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EAA25C23-3A0C-4A84-AB42-01BFBB146D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2335" y="2708804"/>
            <a:ext cx="2774103" cy="1440394"/>
          </a:xfrm>
          <a:noFill/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IE" sz="2100" b="1" dirty="0">
                <a:solidFill>
                  <a:schemeClr val="tx1"/>
                </a:solidFill>
              </a:rPr>
              <a:t>Statutory Duties of the Board</a:t>
            </a:r>
            <a:br>
              <a:rPr lang="en-IE" sz="2100" b="1" dirty="0">
                <a:solidFill>
                  <a:schemeClr val="tx1"/>
                </a:solidFill>
              </a:rPr>
            </a:br>
            <a:r>
              <a:rPr lang="en-IE" sz="2100" b="1" dirty="0">
                <a:solidFill>
                  <a:schemeClr val="tx1"/>
                </a:solidFill>
              </a:rPr>
              <a:t>Education Act 1998</a:t>
            </a:r>
            <a:endParaRPr lang="en-US" sz="2100" b="1" dirty="0">
              <a:solidFill>
                <a:schemeClr val="tx1"/>
              </a:solidFill>
            </a:endParaRPr>
          </a:p>
        </p:txBody>
      </p:sp>
      <p:sp>
        <p:nvSpPr>
          <p:cNvPr id="19465" name="Rectangle 19464">
            <a:extLst>
              <a:ext uri="{FF2B5EF4-FFF2-40B4-BE49-F238E27FC236}">
                <a16:creationId xmlns:a16="http://schemas.microsoft.com/office/drawing/2014/main" id="{FB403EBD-907E-4D59-98D4-A72CD1063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6295" y="-2"/>
            <a:ext cx="5157705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7CA0F7E6-2782-488F-BA66-FF64FC9A820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67944" y="152400"/>
            <a:ext cx="4968552" cy="6372944"/>
          </a:xfrm>
        </p:spPr>
        <p:txBody>
          <a:bodyPr anchor="ctr">
            <a:normAutofit/>
          </a:bodyPr>
          <a:lstStyle/>
          <a:p>
            <a:pPr marL="609600" indent="-609600" eaLnBrk="1" hangingPunct="1">
              <a:lnSpc>
                <a:spcPct val="90000"/>
              </a:lnSpc>
              <a:buClrTx/>
              <a:buFontTx/>
              <a:buNone/>
            </a:pPr>
            <a:r>
              <a:rPr lang="en-US" altLang="en-US" sz="2000" b="1" i="1" u="sng" dirty="0">
                <a:solidFill>
                  <a:srgbClr val="C00000"/>
                </a:solidFill>
              </a:rPr>
              <a:t>Section 15 Education Act 1998</a:t>
            </a:r>
            <a:endParaRPr lang="en-US" altLang="en-US" sz="2000" b="1" u="sng" dirty="0">
              <a:solidFill>
                <a:srgbClr val="C000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Clr>
                <a:srgbClr val="800000"/>
              </a:buClr>
              <a:buFont typeface="Wingdings" panose="05000000000000000000" pitchFamily="2" charset="2"/>
              <a:buChar char="Ø"/>
            </a:pPr>
            <a:r>
              <a:rPr lang="en-US" altLang="en-US" sz="2000" i="1" u="sng" dirty="0">
                <a:solidFill>
                  <a:schemeClr val="bg1"/>
                </a:solidFill>
              </a:rPr>
              <a:t>Manage</a:t>
            </a:r>
            <a:r>
              <a:rPr lang="en-US" altLang="en-US" sz="2000" i="1" dirty="0">
                <a:solidFill>
                  <a:schemeClr val="bg1"/>
                </a:solidFill>
              </a:rPr>
              <a:t> </a:t>
            </a:r>
            <a:r>
              <a:rPr lang="en-US" altLang="en-US" sz="2000" dirty="0">
                <a:solidFill>
                  <a:schemeClr val="bg1"/>
                </a:solidFill>
              </a:rPr>
              <a:t>school on behalf of the Patron  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Clr>
                <a:srgbClr val="800000"/>
              </a:buClr>
              <a:buFont typeface="Wingdings" panose="05000000000000000000" pitchFamily="2" charset="2"/>
              <a:buChar char="Ø"/>
            </a:pPr>
            <a:r>
              <a:rPr lang="en-US" altLang="en-US" sz="2000" dirty="0">
                <a:solidFill>
                  <a:schemeClr val="bg1"/>
                </a:solidFill>
              </a:rPr>
              <a:t>Uphold </a:t>
            </a:r>
            <a:r>
              <a:rPr lang="en-US" altLang="en-US" sz="2000" i="1" u="sng" dirty="0">
                <a:solidFill>
                  <a:schemeClr val="bg1"/>
                </a:solidFill>
              </a:rPr>
              <a:t>characteristic spirit</a:t>
            </a:r>
            <a:r>
              <a:rPr lang="en-US" altLang="en-US" sz="2000" dirty="0">
                <a:solidFill>
                  <a:schemeClr val="bg1"/>
                </a:solidFill>
              </a:rPr>
              <a:t> of school        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Clr>
                <a:srgbClr val="800000"/>
              </a:buClr>
              <a:buFont typeface="Wingdings" panose="05000000000000000000" pitchFamily="2" charset="2"/>
              <a:buChar char="Ø"/>
            </a:pPr>
            <a:r>
              <a:rPr lang="en-US" altLang="en-US" sz="2000" dirty="0">
                <a:solidFill>
                  <a:schemeClr val="bg1"/>
                </a:solidFill>
              </a:rPr>
              <a:t>Publish </a:t>
            </a:r>
            <a:r>
              <a:rPr lang="en-US" altLang="en-US" sz="2000" i="1" u="sng" dirty="0">
                <a:solidFill>
                  <a:schemeClr val="bg1"/>
                </a:solidFill>
              </a:rPr>
              <a:t>Admission Policy</a:t>
            </a:r>
            <a:r>
              <a:rPr lang="en-US" altLang="en-US" sz="2000" i="1" dirty="0">
                <a:solidFill>
                  <a:schemeClr val="bg1"/>
                </a:solidFill>
              </a:rPr>
              <a:t> and </a:t>
            </a:r>
            <a:r>
              <a:rPr lang="en-US" altLang="en-US" sz="2000" i="1" u="sng" dirty="0" err="1">
                <a:solidFill>
                  <a:schemeClr val="bg1"/>
                </a:solidFill>
              </a:rPr>
              <a:t>Behaviour</a:t>
            </a:r>
            <a:r>
              <a:rPr lang="en-US" altLang="en-US" sz="2000" i="1" u="sng" dirty="0">
                <a:solidFill>
                  <a:schemeClr val="bg1"/>
                </a:solidFill>
              </a:rPr>
              <a:t> Policy </a:t>
            </a:r>
            <a:r>
              <a:rPr lang="en-US" altLang="en-US" sz="2000" dirty="0">
                <a:solidFill>
                  <a:schemeClr val="bg1"/>
                </a:solidFill>
              </a:rPr>
              <a:t>including suspension/expulsion policy 	         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Clr>
                <a:srgbClr val="800000"/>
              </a:buClr>
              <a:buFont typeface="Wingdings" panose="05000000000000000000" pitchFamily="2" charset="2"/>
              <a:buChar char="Ø"/>
            </a:pPr>
            <a:r>
              <a:rPr lang="en-US" altLang="en-US" sz="2000" dirty="0">
                <a:solidFill>
                  <a:schemeClr val="bg1"/>
                </a:solidFill>
              </a:rPr>
              <a:t>Provide for students with </a:t>
            </a:r>
            <a:r>
              <a:rPr lang="en-US" altLang="en-US" sz="2000" i="1" u="sng" dirty="0">
                <a:solidFill>
                  <a:schemeClr val="bg1"/>
                </a:solidFill>
              </a:rPr>
              <a:t>special needs </a:t>
            </a:r>
            <a:r>
              <a:rPr lang="en-US" altLang="en-US" sz="2000" dirty="0">
                <a:solidFill>
                  <a:schemeClr val="bg1"/>
                </a:solidFill>
              </a:rPr>
              <a:t>and </a:t>
            </a:r>
            <a:r>
              <a:rPr lang="en-US" altLang="en-US" sz="2000" i="1" u="sng" dirty="0">
                <a:solidFill>
                  <a:schemeClr val="bg1"/>
                </a:solidFill>
              </a:rPr>
              <a:t>disabilities</a:t>
            </a:r>
            <a:r>
              <a:rPr lang="en-US" altLang="en-US" sz="2000" dirty="0">
                <a:solidFill>
                  <a:schemeClr val="bg1"/>
                </a:solidFill>
              </a:rPr>
              <a:t>    </a:t>
            </a:r>
          </a:p>
          <a:p>
            <a:pPr marL="0" indent="0" eaLnBrk="1" hangingPunct="1"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Clr>
                <a:srgbClr val="800000"/>
              </a:buClr>
              <a:buNone/>
            </a:pPr>
            <a:endParaRPr lang="en-US" altLang="en-US" sz="2000" b="1" dirty="0">
              <a:solidFill>
                <a:schemeClr val="bg1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Clr>
                <a:srgbClr val="800000"/>
              </a:buClr>
              <a:buNone/>
            </a:pPr>
            <a:r>
              <a:rPr lang="en-US" altLang="en-US" sz="2000" b="1" u="sng" dirty="0">
                <a:solidFill>
                  <a:srgbClr val="C00000"/>
                </a:solidFill>
              </a:rPr>
              <a:t>Section 18 Education Act 1998    </a:t>
            </a:r>
            <a:endParaRPr lang="en-IE" altLang="en-US" sz="2000" b="1" i="1" u="sng" dirty="0">
              <a:solidFill>
                <a:srgbClr val="C000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Clr>
                <a:srgbClr val="800000"/>
              </a:buClr>
              <a:buFont typeface="Wingdings" panose="05000000000000000000" pitchFamily="2" charset="2"/>
              <a:buChar char="Ø"/>
            </a:pPr>
            <a:r>
              <a:rPr lang="en-IE" altLang="en-US" sz="2000" i="1" u="sng" dirty="0">
                <a:solidFill>
                  <a:schemeClr val="bg1"/>
                </a:solidFill>
              </a:rPr>
              <a:t>Keep accounts</a:t>
            </a:r>
            <a:r>
              <a:rPr lang="en-IE" altLang="en-US" sz="2000" dirty="0">
                <a:solidFill>
                  <a:schemeClr val="bg1"/>
                </a:solidFill>
              </a:rPr>
              <a:t> and ensure accounts </a:t>
            </a:r>
            <a:r>
              <a:rPr lang="en-IE" altLang="en-US" sz="2000" i="1" u="sng" dirty="0">
                <a:solidFill>
                  <a:schemeClr val="bg1"/>
                </a:solidFill>
              </a:rPr>
              <a:t>audited</a:t>
            </a:r>
            <a:r>
              <a:rPr lang="en-IE" altLang="en-US" sz="2000" dirty="0">
                <a:solidFill>
                  <a:schemeClr val="bg1"/>
                </a:solidFill>
              </a:rPr>
              <a:t> or </a:t>
            </a:r>
            <a:r>
              <a:rPr lang="en-IE" altLang="en-US" sz="2000" i="1" u="sng" dirty="0">
                <a:solidFill>
                  <a:schemeClr val="bg1"/>
                </a:solidFill>
              </a:rPr>
              <a:t>certified annually</a:t>
            </a:r>
          </a:p>
          <a:p>
            <a:pPr marL="0" indent="0" eaLnBrk="1" hangingPunct="1"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Clr>
                <a:srgbClr val="800000"/>
              </a:buClr>
              <a:buNone/>
            </a:pPr>
            <a:endParaRPr lang="en-IE" altLang="en-US" sz="2000" b="1" i="1" u="sng" dirty="0">
              <a:solidFill>
                <a:schemeClr val="bg1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Clr>
                <a:srgbClr val="800000"/>
              </a:buClr>
              <a:buNone/>
            </a:pPr>
            <a:r>
              <a:rPr lang="en-IE" altLang="en-US" sz="2000" b="1" i="1" u="sng" dirty="0">
                <a:solidFill>
                  <a:srgbClr val="C00000"/>
                </a:solidFill>
              </a:rPr>
              <a:t>Section 20 Education Act 1998</a:t>
            </a:r>
            <a:r>
              <a:rPr lang="en-IE" altLang="en-US" sz="2000" b="1" i="1" dirty="0">
                <a:solidFill>
                  <a:schemeClr val="bg1"/>
                </a:solidFill>
              </a:rPr>
              <a:t>					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Clr>
                <a:srgbClr val="800000"/>
              </a:buClr>
              <a:buFont typeface="Wingdings" panose="05000000000000000000" pitchFamily="2" charset="2"/>
              <a:buChar char="Ø"/>
            </a:pPr>
            <a:r>
              <a:rPr lang="en-IE" altLang="en-US" sz="2000" dirty="0">
                <a:solidFill>
                  <a:schemeClr val="bg1"/>
                </a:solidFill>
              </a:rPr>
              <a:t>Provide information for parents  </a:t>
            </a:r>
            <a:r>
              <a:rPr lang="en-IE" altLang="en-US" sz="1500" b="1" dirty="0">
                <a:solidFill>
                  <a:schemeClr val="bg1"/>
                </a:solidFill>
              </a:rPr>
              <a:t>		</a:t>
            </a:r>
            <a:endParaRPr lang="en-US" altLang="en-US" sz="1500" b="1" dirty="0">
              <a:solidFill>
                <a:schemeClr val="bg1"/>
              </a:solidFill>
            </a:endParaRPr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0E8FB4B2-4475-4A0D-812B-C1D9C53C82B9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200">
              <a:latin typeface="Arial Black" panose="020B0A040201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F6AA70-9096-4DB5-9729-D68EEFDA9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A5700A-941F-4087-86AE-5AF2DB31BE46}" type="slidenum">
              <a:rPr lang="en-GB" altLang="en-US" smtClean="0"/>
              <a:pPr>
                <a:defRPr/>
              </a:pPr>
              <a:t>28</a:t>
            </a:fld>
            <a:endParaRPr lang="en-GB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Rectangle 1024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0" name="Rectangle 1024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260" y="1248156"/>
            <a:ext cx="726948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2" name="Rectangle 1025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671" y="1060704"/>
            <a:ext cx="7550658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59F8F5C3-731A-44F4-8BA0-5183E173F4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3352" y="467418"/>
            <a:ext cx="5797296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i="1"/>
              <a:t>Advice &amp; Support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6C421C96-1505-4C65-B4AF-2D2E1113D8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79546" y="1988840"/>
            <a:ext cx="6748838" cy="3384376"/>
          </a:xfrm>
        </p:spPr>
        <p:txBody>
          <a:bodyPr>
            <a:normAutofit/>
          </a:bodyPr>
          <a:lstStyle/>
          <a:p>
            <a:pPr marL="365760" indent="-256032">
              <a:lnSpc>
                <a:spcPct val="90000"/>
              </a:lnSpc>
              <a:buFont typeface="Wingdings 3"/>
              <a:buChar char=""/>
              <a:defRPr/>
            </a:pPr>
            <a:r>
              <a:rPr lang="en-GB" sz="1600" dirty="0">
                <a:solidFill>
                  <a:srgbClr val="404040"/>
                </a:solidFill>
              </a:rPr>
              <a:t>Edmund Rice Schools Trust </a:t>
            </a:r>
            <a:r>
              <a:rPr lang="en-GB" sz="1600" dirty="0">
                <a:solidFill>
                  <a:srgbClr val="404040"/>
                </a:solidFill>
                <a:hlinkClick r:id="rId3"/>
              </a:rPr>
              <a:t>www.erst.ie</a:t>
            </a:r>
            <a:endParaRPr lang="en-GB" sz="1600" dirty="0">
              <a:solidFill>
                <a:srgbClr val="404040"/>
              </a:solidFill>
            </a:endParaRP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GB" sz="1600" dirty="0">
                <a:solidFill>
                  <a:srgbClr val="404040"/>
                </a:solidFill>
              </a:rPr>
              <a:t>Department of Education (</a:t>
            </a:r>
            <a:r>
              <a:rPr lang="en-GB" sz="1600" dirty="0" err="1">
                <a:solidFill>
                  <a:srgbClr val="404040"/>
                </a:solidFill>
              </a:rPr>
              <a:t>www.education.ie</a:t>
            </a:r>
            <a:r>
              <a:rPr lang="en-GB" sz="1600" dirty="0">
                <a:solidFill>
                  <a:srgbClr val="404040"/>
                </a:solidFill>
              </a:rPr>
              <a:t>)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GB" sz="1600" dirty="0">
                <a:solidFill>
                  <a:srgbClr val="404040"/>
                </a:solidFill>
              </a:rPr>
              <a:t>CPSMA (</a:t>
            </a:r>
            <a:r>
              <a:rPr lang="en-GB" sz="1600" dirty="0" err="1">
                <a:solidFill>
                  <a:srgbClr val="404040"/>
                </a:solidFill>
              </a:rPr>
              <a:t>www.cpsma.ie</a:t>
            </a:r>
            <a:r>
              <a:rPr lang="en-GB" sz="1600" dirty="0">
                <a:solidFill>
                  <a:srgbClr val="404040"/>
                </a:solidFill>
              </a:rPr>
              <a:t>)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GB" sz="1600" dirty="0">
                <a:solidFill>
                  <a:srgbClr val="404040"/>
                </a:solidFill>
              </a:rPr>
              <a:t>Diocesan Offices 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GB" sz="1600" dirty="0">
                <a:solidFill>
                  <a:srgbClr val="404040"/>
                </a:solidFill>
              </a:rPr>
              <a:t>IPPN (</a:t>
            </a:r>
            <a:r>
              <a:rPr lang="en-GB" sz="1600" dirty="0" err="1">
                <a:solidFill>
                  <a:srgbClr val="404040"/>
                </a:solidFill>
              </a:rPr>
              <a:t>www.ippn.ie</a:t>
            </a:r>
            <a:r>
              <a:rPr lang="en-GB" sz="1600" dirty="0">
                <a:solidFill>
                  <a:srgbClr val="404040"/>
                </a:solidFill>
              </a:rPr>
              <a:t>)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GB" sz="1600" dirty="0">
                <a:solidFill>
                  <a:srgbClr val="404040"/>
                </a:solidFill>
              </a:rPr>
              <a:t>INTO (</a:t>
            </a:r>
            <a:r>
              <a:rPr lang="en-GB" sz="1600" dirty="0" err="1">
                <a:solidFill>
                  <a:srgbClr val="404040"/>
                </a:solidFill>
              </a:rPr>
              <a:t>www.into.ie</a:t>
            </a:r>
            <a:r>
              <a:rPr lang="en-GB" sz="1600" dirty="0">
                <a:solidFill>
                  <a:srgbClr val="404040"/>
                </a:solidFill>
              </a:rPr>
              <a:t>)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GB" sz="1600" dirty="0">
                <a:solidFill>
                  <a:srgbClr val="404040"/>
                </a:solidFill>
              </a:rPr>
              <a:t>General – NPC, HSE and Citizens Advice Bureau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GB" sz="1600" dirty="0">
                <a:solidFill>
                  <a:srgbClr val="404040"/>
                </a:solidFill>
              </a:rPr>
              <a:t>Handbooks –CPSMA Handbook, Governance Manual for Primary Schools 2023-2027. Rules for National Schools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GB" sz="1600" dirty="0">
                <a:solidFill>
                  <a:srgbClr val="404040"/>
                </a:solidFill>
              </a:rPr>
              <a:t>NB. ERST provides ongoing advice and support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A043AE-35CB-C12D-C691-E5CD08813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A5700A-941F-4087-86AE-5AF2DB31BE46}" type="slidenum">
              <a:rPr lang="en-GB" altLang="en-US" smtClean="0"/>
              <a:pPr>
                <a:defRPr/>
              </a:pPr>
              <a:t>29</a:t>
            </a:fld>
            <a:endParaRPr lang="en-GB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E866FF9-A729-45F0-A163-10E89E871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53691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4D4770-7631-4A2F-A90F-AE6B9699C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2681105"/>
            <a:ext cx="2551176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rmAutofit/>
          </a:bodyPr>
          <a:lstStyle/>
          <a:p>
            <a:r>
              <a:rPr lang="en-IE" dirty="0"/>
              <a:t>Agenda</a:t>
            </a: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04366F-2366-4688-98E7-B101C7BC6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4958" y="0"/>
            <a:ext cx="557904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D747468-8595-705C-4E34-FC69952098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6559744"/>
              </p:ext>
            </p:extLst>
          </p:nvPr>
        </p:nvGraphicFramePr>
        <p:xfrm>
          <a:off x="3635896" y="639762"/>
          <a:ext cx="5025901" cy="53095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8BA4DB-86CE-C87A-6896-F607D1C57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A5700A-941F-4087-86AE-5AF2DB31BE46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160126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B6FCC95D-95BE-489E-AB00-39A70767E4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3504" y="964692"/>
            <a:ext cx="4421124" cy="118872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i="1"/>
              <a:t>Role of the Chairperson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FA2F6ACF-3290-468E-AD76-D176D4FA26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529" y="2348880"/>
            <a:ext cx="5093056" cy="3816424"/>
          </a:xfrm>
        </p:spPr>
        <p:txBody>
          <a:bodyPr>
            <a:noAutofit/>
          </a:bodyPr>
          <a:lstStyle/>
          <a:p>
            <a:pPr lvl="1" eaLnBrk="1" hangingPunct="1">
              <a:buFontTx/>
              <a:buChar char="-"/>
            </a:pPr>
            <a:r>
              <a:rPr lang="en-GB" altLang="en-US" sz="2400" dirty="0"/>
              <a:t>Convenes meetings</a:t>
            </a:r>
          </a:p>
          <a:p>
            <a:pPr lvl="1" eaLnBrk="1" hangingPunct="1">
              <a:buFontTx/>
              <a:buChar char="-"/>
            </a:pPr>
            <a:r>
              <a:rPr lang="en-GB" altLang="en-US" sz="2400" dirty="0"/>
              <a:t>Agrees Agenda with Principal </a:t>
            </a:r>
          </a:p>
          <a:p>
            <a:pPr lvl="1" eaLnBrk="1" hangingPunct="1">
              <a:buFontTx/>
              <a:buChar char="-"/>
            </a:pPr>
            <a:r>
              <a:rPr lang="en-GB" altLang="en-US" sz="2400" dirty="0"/>
              <a:t>Preparation for meetings</a:t>
            </a:r>
          </a:p>
          <a:p>
            <a:pPr lvl="1" eaLnBrk="1" hangingPunct="1">
              <a:buFontTx/>
              <a:buChar char="-"/>
            </a:pPr>
            <a:r>
              <a:rPr lang="en-GB" altLang="en-US" sz="2400" dirty="0"/>
              <a:t>Is the correspondent Board with DES</a:t>
            </a:r>
          </a:p>
          <a:p>
            <a:pPr lvl="1" eaLnBrk="1" hangingPunct="1">
              <a:buFontTx/>
              <a:buChar char="-"/>
            </a:pPr>
            <a:r>
              <a:rPr lang="en-GB" altLang="en-US" sz="2400" dirty="0"/>
              <a:t>Co-Signs forms, cheques etc</a:t>
            </a:r>
          </a:p>
          <a:p>
            <a:pPr lvl="1" eaLnBrk="1" hangingPunct="1">
              <a:buFontTx/>
              <a:buChar char="-"/>
            </a:pPr>
            <a:r>
              <a:rPr lang="en-GB" altLang="en-US" sz="2400" dirty="0"/>
              <a:t>Liaises with principal between meetings</a:t>
            </a:r>
          </a:p>
        </p:txBody>
      </p:sp>
      <p:sp>
        <p:nvSpPr>
          <p:cNvPr id="11274" name="Rectangle 11273">
            <a:extLst>
              <a:ext uri="{FF2B5EF4-FFF2-40B4-BE49-F238E27FC236}">
                <a16:creationId xmlns:a16="http://schemas.microsoft.com/office/drawing/2014/main" id="{879398A9-0D0D-4901-BDDF-B3D93CECA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0029" y="964692"/>
            <a:ext cx="2990088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76" name="Rectangle 11275">
            <a:extLst>
              <a:ext uri="{FF2B5EF4-FFF2-40B4-BE49-F238E27FC236}">
                <a16:creationId xmlns:a16="http://schemas.microsoft.com/office/drawing/2014/main" id="{011FEC3B-E514-4E21-B2CB-7903A7356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3473" y="1128683"/>
            <a:ext cx="2743200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71" name="Graphic 11270" descr="Meeting">
            <a:extLst>
              <a:ext uri="{FF2B5EF4-FFF2-40B4-BE49-F238E27FC236}">
                <a16:creationId xmlns:a16="http://schemas.microsoft.com/office/drawing/2014/main" id="{C2826DF0-2D6F-C306-3685-7BCEB9031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86917" y="2184815"/>
            <a:ext cx="2496312" cy="249631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CDF945-490F-1107-EBFB-8539D0E0B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A5700A-941F-4087-86AE-5AF2DB31BE46}" type="slidenum">
              <a:rPr lang="en-GB" altLang="en-US" smtClean="0"/>
              <a:pPr>
                <a:defRPr/>
              </a:pPr>
              <a:t>30</a:t>
            </a:fld>
            <a:endParaRPr lang="en-GB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D12D7AEA-3327-4E4E-9002-1E83956741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7544" y="410889"/>
            <a:ext cx="4421124" cy="857871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i="1" dirty="0"/>
              <a:t>Role of the Principal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3DACDE85-A4DD-4877-89C7-C1979594F75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1520" y="1516778"/>
            <a:ext cx="5112568" cy="4936558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</a:pPr>
            <a:r>
              <a:rPr lang="en-GB" altLang="en-US" sz="1800" dirty="0"/>
              <a:t>The Principal is Secretary to the Board</a:t>
            </a:r>
          </a:p>
          <a:p>
            <a:pPr lvl="1" eaLnBrk="1" hangingPunct="1">
              <a:lnSpc>
                <a:spcPct val="150000"/>
              </a:lnSpc>
            </a:pPr>
            <a:r>
              <a:rPr lang="en-GB" altLang="en-US" sz="1800" dirty="0"/>
              <a:t>Minutes - recording decisions, voting, attendance, outcomes of POR interviews &amp; employment contracts</a:t>
            </a:r>
          </a:p>
          <a:p>
            <a:pPr lvl="1" eaLnBrk="1" hangingPunct="1">
              <a:lnSpc>
                <a:spcPct val="150000"/>
              </a:lnSpc>
            </a:pPr>
            <a:r>
              <a:rPr lang="en-GB" altLang="en-US" sz="1800" dirty="0"/>
              <a:t>Brings all relevant correspondence to the Board</a:t>
            </a:r>
          </a:p>
          <a:p>
            <a:pPr lvl="1" eaLnBrk="1" hangingPunct="1">
              <a:lnSpc>
                <a:spcPct val="150000"/>
              </a:lnSpc>
            </a:pPr>
            <a:r>
              <a:rPr lang="en-GB" altLang="en-US" sz="1800" dirty="0"/>
              <a:t>Keeps minutes safely</a:t>
            </a:r>
          </a:p>
          <a:p>
            <a:pPr lvl="1" eaLnBrk="1" hangingPunct="1">
              <a:lnSpc>
                <a:spcPct val="150000"/>
              </a:lnSpc>
            </a:pPr>
            <a:r>
              <a:rPr lang="en-GB" altLang="en-US" sz="1800" dirty="0"/>
              <a:t>Makes minutes available to Patron /ERST/DE (Section 15 2 c of the Ed Act)</a:t>
            </a:r>
          </a:p>
          <a:p>
            <a:pPr lvl="1" eaLnBrk="1" hangingPunct="1">
              <a:lnSpc>
                <a:spcPct val="150000"/>
              </a:lnSpc>
            </a:pPr>
            <a:r>
              <a:rPr lang="en-GB" altLang="en-US" sz="1800" dirty="0"/>
              <a:t>Circulates the notice of the meetings</a:t>
            </a:r>
          </a:p>
          <a:p>
            <a:pPr lvl="1" eaLnBrk="1" hangingPunct="1">
              <a:lnSpc>
                <a:spcPct val="150000"/>
              </a:lnSpc>
            </a:pPr>
            <a:r>
              <a:rPr lang="en-GB" altLang="en-US" sz="1800" dirty="0"/>
              <a:t>Conveys the Agreed Report to the Staff, Parents </a:t>
            </a:r>
          </a:p>
        </p:txBody>
      </p:sp>
      <p:sp>
        <p:nvSpPr>
          <p:cNvPr id="12298" name="Rectangle 12297">
            <a:extLst>
              <a:ext uri="{FF2B5EF4-FFF2-40B4-BE49-F238E27FC236}">
                <a16:creationId xmlns:a16="http://schemas.microsoft.com/office/drawing/2014/main" id="{879398A9-0D0D-4901-BDDF-B3D93CECA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0029" y="964692"/>
            <a:ext cx="2990088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00" name="Rectangle 12299">
            <a:extLst>
              <a:ext uri="{FF2B5EF4-FFF2-40B4-BE49-F238E27FC236}">
                <a16:creationId xmlns:a16="http://schemas.microsoft.com/office/drawing/2014/main" id="{011FEC3B-E514-4E21-B2CB-7903A7356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3473" y="1128683"/>
            <a:ext cx="2743200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5" name="Graphic 12294" descr="Board Room">
            <a:extLst>
              <a:ext uri="{FF2B5EF4-FFF2-40B4-BE49-F238E27FC236}">
                <a16:creationId xmlns:a16="http://schemas.microsoft.com/office/drawing/2014/main" id="{EC0B1E51-61C2-4584-CFA2-F9952CD1D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86917" y="2184815"/>
            <a:ext cx="2496312" cy="249631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749369-E49C-A8DF-8BFD-F8A62FB98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A5700A-941F-4087-86AE-5AF2DB31BE46}" type="slidenum">
              <a:rPr lang="en-GB" altLang="en-US" smtClean="0"/>
              <a:pPr>
                <a:defRPr/>
              </a:pPr>
              <a:t>31</a:t>
            </a:fld>
            <a:endParaRPr lang="en-GB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4" name="Rectangle 14343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30262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346" name="Rectangle 14345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02629" y="0"/>
            <a:ext cx="68413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8" name="Oval 14347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067" y="1443035"/>
            <a:ext cx="2978949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A73AF23C-4789-4EAC-94B3-ED001AB616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45654" y="1586484"/>
            <a:ext cx="2763774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200" i="1">
                <a:solidFill>
                  <a:srgbClr val="FFFFFF"/>
                </a:solidFill>
              </a:rPr>
              <a:t>Principal’s Report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9B88388C-C597-4EDE-A87E-D51728A95F2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24602" y="548680"/>
            <a:ext cx="4823861" cy="5544616"/>
          </a:xfrm>
        </p:spPr>
        <p:txBody>
          <a:bodyPr anchor="ctr">
            <a:noAutofit/>
          </a:bodyPr>
          <a:lstStyle/>
          <a:p>
            <a:pPr>
              <a:buFontTx/>
              <a:buChar char="-"/>
            </a:pPr>
            <a:r>
              <a:rPr lang="en-GB" altLang="en-US" sz="2400" dirty="0"/>
              <a:t>Teaching &amp; Learning (LAOS 2022)</a:t>
            </a:r>
          </a:p>
          <a:p>
            <a:pPr eaLnBrk="1" hangingPunct="1">
              <a:buFontTx/>
              <a:buChar char="-"/>
            </a:pPr>
            <a:r>
              <a:rPr lang="en-GB" altLang="en-US" sz="2400" dirty="0"/>
              <a:t>Enrolments </a:t>
            </a:r>
          </a:p>
          <a:p>
            <a:pPr eaLnBrk="1" hangingPunct="1">
              <a:buFontTx/>
              <a:buChar char="-"/>
            </a:pPr>
            <a:r>
              <a:rPr lang="en-GB" altLang="en-US" sz="2400" dirty="0"/>
              <a:t>Staffing</a:t>
            </a:r>
          </a:p>
          <a:p>
            <a:pPr eaLnBrk="1" hangingPunct="1">
              <a:buFontTx/>
              <a:buChar char="-"/>
            </a:pPr>
            <a:r>
              <a:rPr lang="en-GB" altLang="en-US" sz="2400" dirty="0"/>
              <a:t>Holidays/closures</a:t>
            </a:r>
          </a:p>
          <a:p>
            <a:pPr eaLnBrk="1" hangingPunct="1">
              <a:buFontTx/>
              <a:buChar char="-"/>
            </a:pPr>
            <a:r>
              <a:rPr lang="en-GB" altLang="en-US" sz="2400" dirty="0"/>
              <a:t>Repairs/Maintenance/H&amp;S</a:t>
            </a:r>
          </a:p>
          <a:p>
            <a:pPr eaLnBrk="1" hangingPunct="1">
              <a:buFontTx/>
              <a:buChar char="-"/>
            </a:pPr>
            <a:r>
              <a:rPr lang="en-GB" altLang="en-US" sz="2400" dirty="0"/>
              <a:t>Future Planning</a:t>
            </a:r>
          </a:p>
          <a:p>
            <a:pPr eaLnBrk="1" hangingPunct="1">
              <a:buFontTx/>
              <a:buChar char="-"/>
            </a:pPr>
            <a:r>
              <a:rPr lang="en-GB" altLang="en-US" sz="2400" dirty="0"/>
              <a:t>Policies</a:t>
            </a:r>
          </a:p>
          <a:p>
            <a:pPr eaLnBrk="1" hangingPunct="1">
              <a:buFontTx/>
              <a:buChar char="-"/>
            </a:pPr>
            <a:r>
              <a:rPr lang="en-GB" altLang="en-US" sz="2400" dirty="0"/>
              <a:t>Legislation/guidelines</a:t>
            </a:r>
          </a:p>
          <a:p>
            <a:pPr eaLnBrk="1" hangingPunct="1">
              <a:buFontTx/>
              <a:buChar char="-"/>
            </a:pPr>
            <a:r>
              <a:rPr lang="en-GB" altLang="en-US" sz="2400" dirty="0"/>
              <a:t>Training/professional development</a:t>
            </a:r>
          </a:p>
          <a:p>
            <a:pPr eaLnBrk="1" hangingPunct="1">
              <a:buFontTx/>
              <a:buChar char="-"/>
            </a:pPr>
            <a:r>
              <a:rPr lang="en-GB" altLang="en-US" sz="2400" dirty="0"/>
              <a:t>Resources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843193-00B8-AC3D-FAD9-949BD2571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A5700A-941F-4087-86AE-5AF2DB31BE46}" type="slidenum">
              <a:rPr lang="en-GB" altLang="en-US" smtClean="0"/>
              <a:pPr>
                <a:defRPr/>
              </a:pPr>
              <a:t>32</a:t>
            </a:fld>
            <a:endParaRPr lang="en-GB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F826B59D-945C-4541-9E93-F2F5D385431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13883" y="524626"/>
            <a:ext cx="4421124" cy="880132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pPr>
              <a:defRPr/>
            </a:pPr>
            <a:r>
              <a:rPr lang="en-US" sz="2800" dirty="0"/>
              <a:t>Finance </a:t>
            </a:r>
          </a:p>
        </p:txBody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6037307C-7C22-4854-8E98-949D3F83DA2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51521" y="1484784"/>
            <a:ext cx="5165064" cy="4763616"/>
          </a:xfrm>
        </p:spPr>
        <p:txBody>
          <a:bodyPr vert="horz" lIns="91440" tIns="45720" rIns="91440" bIns="45720" rtlCol="0">
            <a:normAutofit/>
          </a:bodyPr>
          <a:lstStyle/>
          <a:p>
            <a:pPr marL="609600">
              <a:lnSpc>
                <a:spcPct val="90000"/>
              </a:lnSpc>
            </a:pPr>
            <a:endParaRPr lang="en-US" altLang="en-US" sz="1400" b="1" dirty="0"/>
          </a:p>
          <a:p>
            <a:pPr marL="990600" lvl="1">
              <a:lnSpc>
                <a:spcPct val="90000"/>
              </a:lnSpc>
            </a:pPr>
            <a:r>
              <a:rPr lang="en-US" altLang="en-US" sz="1800" dirty="0"/>
              <a:t>FSSU Guidelines &amp; Supports </a:t>
            </a:r>
            <a:r>
              <a:rPr lang="en-US" altLang="en-US" sz="1800" dirty="0" err="1"/>
              <a:t>www.fssu.ie</a:t>
            </a:r>
            <a:endParaRPr lang="en-US" altLang="en-US" sz="1800" dirty="0"/>
          </a:p>
          <a:p>
            <a:pPr marL="990600" lvl="1">
              <a:lnSpc>
                <a:spcPct val="90000"/>
              </a:lnSpc>
            </a:pPr>
            <a:r>
              <a:rPr lang="en-US" altLang="en-US" sz="1800" dirty="0"/>
              <a:t>Proper Books of Account &amp; School Bank Account</a:t>
            </a:r>
          </a:p>
          <a:p>
            <a:pPr marL="990600" lvl="1">
              <a:lnSpc>
                <a:spcPct val="90000"/>
              </a:lnSpc>
            </a:pPr>
            <a:r>
              <a:rPr lang="en-US" altLang="en-US" sz="1800" dirty="0"/>
              <a:t>Day to day expenditure; expenditure must not exceed income; </a:t>
            </a:r>
          </a:p>
          <a:p>
            <a:pPr marL="990600" lvl="1">
              <a:lnSpc>
                <a:spcPct val="90000"/>
              </a:lnSpc>
            </a:pPr>
            <a:r>
              <a:rPr lang="en-US" altLang="en-US" sz="1800" dirty="0"/>
              <a:t>Annual budget</a:t>
            </a:r>
          </a:p>
          <a:p>
            <a:pPr marL="990600" lvl="1">
              <a:lnSpc>
                <a:spcPct val="90000"/>
              </a:lnSpc>
            </a:pPr>
            <a:r>
              <a:rPr lang="en-US" altLang="en-US" sz="1800" b="1" dirty="0"/>
              <a:t>Sub-Committee on Finance or Treasurer</a:t>
            </a:r>
          </a:p>
          <a:p>
            <a:pPr marL="990600" lvl="1">
              <a:lnSpc>
                <a:spcPct val="90000"/>
              </a:lnSpc>
            </a:pPr>
            <a:r>
              <a:rPr lang="en-US" altLang="en-US" sz="1800" b="1" dirty="0"/>
              <a:t>Cheque signatories – no blank cheques!</a:t>
            </a:r>
          </a:p>
          <a:p>
            <a:pPr marL="990600" lvl="1">
              <a:lnSpc>
                <a:spcPct val="90000"/>
              </a:lnSpc>
            </a:pPr>
            <a:r>
              <a:rPr lang="en-US" altLang="en-US" sz="1800" dirty="0"/>
              <a:t>Use of school premises – See ERST Guidelines on </a:t>
            </a:r>
            <a:r>
              <a:rPr lang="en-US" altLang="en-US" sz="1800" dirty="0" err="1"/>
              <a:t>www.erst.ie</a:t>
            </a:r>
            <a:endParaRPr lang="en-US" altLang="en-US" sz="1800" dirty="0"/>
          </a:p>
          <a:p>
            <a:pPr marL="990600" lvl="1">
              <a:lnSpc>
                <a:spcPct val="90000"/>
              </a:lnSpc>
            </a:pPr>
            <a:r>
              <a:rPr lang="en-US" altLang="en-US" sz="1800" dirty="0"/>
              <a:t>School Insurance</a:t>
            </a:r>
          </a:p>
        </p:txBody>
      </p:sp>
      <p:sp>
        <p:nvSpPr>
          <p:cNvPr id="44047" name="Rectangle 44046">
            <a:extLst>
              <a:ext uri="{FF2B5EF4-FFF2-40B4-BE49-F238E27FC236}">
                <a16:creationId xmlns:a16="http://schemas.microsoft.com/office/drawing/2014/main" id="{879398A9-0D0D-4901-BDDF-B3D93CECA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0029" y="964692"/>
            <a:ext cx="2990088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048" name="Rectangle 44047">
            <a:extLst>
              <a:ext uri="{FF2B5EF4-FFF2-40B4-BE49-F238E27FC236}">
                <a16:creationId xmlns:a16="http://schemas.microsoft.com/office/drawing/2014/main" id="{011FEC3B-E514-4E21-B2CB-7903A7356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3473" y="1128683"/>
            <a:ext cx="2743200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040" name="Graphic 44039" descr="Piggy Bank">
            <a:extLst>
              <a:ext uri="{FF2B5EF4-FFF2-40B4-BE49-F238E27FC236}">
                <a16:creationId xmlns:a16="http://schemas.microsoft.com/office/drawing/2014/main" id="{E5AF74B8-DB86-FD92-8538-6F47348D2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86917" y="2184815"/>
            <a:ext cx="2496312" cy="2496312"/>
          </a:xfrm>
          <a:prstGeom prst="rect">
            <a:avLst/>
          </a:prstGeom>
        </p:spPr>
      </p:pic>
      <p:sp>
        <p:nvSpPr>
          <p:cNvPr id="44034" name="Slide Number Placeholder 2">
            <a:extLst>
              <a:ext uri="{FF2B5EF4-FFF2-40B4-BE49-F238E27FC236}">
                <a16:creationId xmlns:a16="http://schemas.microsoft.com/office/drawing/2014/main" id="{7F4A3B44-B85F-455D-ADF2-BD2A6704C02E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endParaRPr lang="en-GB" altLang="en-US" sz="1200">
              <a:latin typeface="Arial Black" panose="020B0A040201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AD9A2B-6B9C-EEA6-38F5-DB6F452C2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9E163D-6345-49BD-9FD2-518E13209E68}" type="slidenum">
              <a:rPr lang="en-GB" altLang="en-US" smtClean="0"/>
              <a:pPr>
                <a:defRPr/>
              </a:pPr>
              <a:t>33</a:t>
            </a:fld>
            <a:endParaRPr lang="en-GB" altLang="en-US"/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0" name="Rectangle 13319">
            <a:extLst>
              <a:ext uri="{FF2B5EF4-FFF2-40B4-BE49-F238E27FC236}">
                <a16:creationId xmlns:a16="http://schemas.microsoft.com/office/drawing/2014/main" id="{23530FE0-C542-45A1-BCD8-935787009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13" y="640080"/>
            <a:ext cx="6693018" cy="5200996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22" name="Rectangle 1332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2907" y="825096"/>
            <a:ext cx="6412230" cy="48309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EEC077D8-4757-4594-BBEF-AD46B4A571A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87738" y="1283546"/>
            <a:ext cx="4286937" cy="3914063"/>
          </a:xfrm>
        </p:spPr>
        <p:txBody>
          <a:bodyPr anchor="ctr"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GB" altLang="en-US" sz="2000" dirty="0">
                <a:solidFill>
                  <a:srgbClr val="404040"/>
                </a:solidFill>
              </a:rPr>
              <a:t>The Treasurer/Finance Subcommittee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GB" altLang="en-US" sz="2000" dirty="0">
                <a:solidFill>
                  <a:srgbClr val="404040"/>
                </a:solidFill>
              </a:rPr>
              <a:t>-  FSSU support &amp; guidelines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en-GB" altLang="en-US" sz="2000" dirty="0">
                <a:solidFill>
                  <a:srgbClr val="404040"/>
                </a:solidFill>
              </a:rPr>
              <a:t>Has procedure to keep records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en-GB" altLang="en-US" sz="2000" dirty="0">
                <a:solidFill>
                  <a:srgbClr val="404040"/>
                </a:solidFill>
              </a:rPr>
              <a:t>Files receipts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en-GB" altLang="en-US" sz="2000" dirty="0">
                <a:solidFill>
                  <a:srgbClr val="404040"/>
                </a:solidFill>
              </a:rPr>
              <a:t>Maintains accounts</a:t>
            </a:r>
          </a:p>
          <a:p>
            <a:pPr marL="109537" indent="0" eaLnBrk="1" hangingPunct="1">
              <a:lnSpc>
                <a:spcPct val="90000"/>
              </a:lnSpc>
              <a:buFont typeface="Wingdings 3" panose="05040102010807070707" pitchFamily="18" charset="2"/>
              <a:buNone/>
              <a:defRPr/>
            </a:pPr>
            <a:r>
              <a:rPr lang="en-GB" altLang="en-US" sz="2000" dirty="0">
                <a:solidFill>
                  <a:srgbClr val="404040"/>
                </a:solidFill>
              </a:rPr>
              <a:t>NB - Financial report to each meeting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en-GB" altLang="en-US" sz="2000" dirty="0">
                <a:solidFill>
                  <a:srgbClr val="404040"/>
                </a:solidFill>
              </a:rPr>
              <a:t>Annual budget 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en-GB" altLang="en-US" sz="2000" dirty="0">
                <a:solidFill>
                  <a:srgbClr val="404040"/>
                </a:solidFill>
              </a:rPr>
              <a:t>End of year summary and audit/certification</a:t>
            </a:r>
          </a:p>
        </p:txBody>
      </p:sp>
      <p:sp>
        <p:nvSpPr>
          <p:cNvPr id="13324" name="Oval 13323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2538" y="1443035"/>
            <a:ext cx="2978949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ECDDD439-263D-4E34-8A0B-ED794E6980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90126" y="1586484"/>
            <a:ext cx="2763774" cy="36850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1000" i="1" dirty="0">
                <a:solidFill>
                  <a:srgbClr val="FFFFFF"/>
                </a:solidFill>
              </a:rPr>
              <a:t>The Treasurer/Finance Subcommittee</a:t>
            </a:r>
            <a:br>
              <a:rPr lang="en-GB" sz="1000" i="1" dirty="0">
                <a:solidFill>
                  <a:srgbClr val="FFFFFF"/>
                </a:solidFill>
              </a:rPr>
            </a:br>
            <a:endParaRPr lang="en-GB" sz="1000" i="1" dirty="0">
              <a:solidFill>
                <a:srgbClr val="FFFFFF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BCA711-F58E-9522-4606-9ADAAEE56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A5700A-941F-4087-86AE-5AF2DB31BE46}" type="slidenum">
              <a:rPr lang="en-GB" altLang="en-US" smtClean="0"/>
              <a:pPr>
                <a:defRPr/>
              </a:pPr>
              <a:t>34</a:t>
            </a:fld>
            <a:endParaRPr lang="en-GB" alt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Rectangle 20487">
            <a:extLst>
              <a:ext uri="{FF2B5EF4-FFF2-40B4-BE49-F238E27FC236}">
                <a16:creationId xmlns:a16="http://schemas.microsoft.com/office/drawing/2014/main" id="{23530FE0-C542-45A1-BCD8-935787009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13" y="640080"/>
            <a:ext cx="6693018" cy="5200996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490" name="Rectangle 20489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2907" y="825096"/>
            <a:ext cx="6412230" cy="48309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A4E44D00-B021-4B57-B469-0ABD60D3C03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87738" y="1016924"/>
            <a:ext cx="4802388" cy="4398041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GB" altLang="en-US" sz="2000" dirty="0">
                <a:solidFill>
                  <a:srgbClr val="404040"/>
                </a:solidFill>
              </a:rPr>
              <a:t>Policy Review &amp; Development </a:t>
            </a:r>
          </a:p>
          <a:p>
            <a:pPr eaLnBrk="1" hangingPunct="1"/>
            <a:r>
              <a:rPr lang="en-GB" altLang="en-US" sz="2000" dirty="0">
                <a:solidFill>
                  <a:srgbClr val="404040"/>
                </a:solidFill>
              </a:rPr>
              <a:t>School Plan (WSE MLL)</a:t>
            </a:r>
          </a:p>
          <a:p>
            <a:pPr eaLnBrk="1" hangingPunct="1"/>
            <a:r>
              <a:rPr lang="en-GB" altLang="en-US" sz="2000" dirty="0">
                <a:solidFill>
                  <a:srgbClr val="404040"/>
                </a:solidFill>
              </a:rPr>
              <a:t>Interview Panel for Posts</a:t>
            </a:r>
          </a:p>
          <a:p>
            <a:pPr eaLnBrk="1" hangingPunct="1"/>
            <a:r>
              <a:rPr lang="en-GB" altLang="en-US" sz="2000" dirty="0">
                <a:solidFill>
                  <a:srgbClr val="404040"/>
                </a:solidFill>
              </a:rPr>
              <a:t>Finance Subcommittee </a:t>
            </a:r>
          </a:p>
          <a:p>
            <a:pPr eaLnBrk="1" hangingPunct="1"/>
            <a:r>
              <a:rPr lang="en-GB" altLang="en-US" sz="2000" dirty="0">
                <a:solidFill>
                  <a:srgbClr val="404040"/>
                </a:solidFill>
              </a:rPr>
              <a:t>Other subcommittees as needed– terms of reference must be outlined by the BoM in advance.</a:t>
            </a:r>
          </a:p>
          <a:p>
            <a:pPr eaLnBrk="1" hangingPunct="1"/>
            <a:r>
              <a:rPr lang="en-GB" altLang="en-US" sz="2000" dirty="0">
                <a:solidFill>
                  <a:srgbClr val="404040"/>
                </a:solidFill>
              </a:rPr>
              <a:t>Remember contact ERST if legal advice is required </a:t>
            </a:r>
          </a:p>
          <a:p>
            <a:pPr eaLnBrk="1" hangingPunct="1"/>
            <a:r>
              <a:rPr lang="en-GB" altLang="en-US" sz="2000" dirty="0">
                <a:solidFill>
                  <a:srgbClr val="404040"/>
                </a:solidFill>
              </a:rPr>
              <a:t>NB Inform Insurance Company First!</a:t>
            </a:r>
          </a:p>
        </p:txBody>
      </p:sp>
      <p:sp>
        <p:nvSpPr>
          <p:cNvPr id="20492" name="Oval 20491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2538" y="1443035"/>
            <a:ext cx="2978949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3C313531-742A-42C8-8A80-F9FFBEE113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90126" y="1586484"/>
            <a:ext cx="2763774" cy="36850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1200" i="1">
                <a:solidFill>
                  <a:srgbClr val="FFFFFF"/>
                </a:solidFill>
              </a:rPr>
              <a:t>Subcommittees of the Board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5D5B75-5BA9-23B8-077D-42FC4FDD4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A5700A-941F-4087-86AE-5AF2DB31BE46}" type="slidenum">
              <a:rPr lang="en-GB" altLang="en-US" smtClean="0"/>
              <a:pPr>
                <a:defRPr/>
              </a:pPr>
              <a:t>35</a:t>
            </a:fld>
            <a:endParaRPr lang="en-GB" alt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13BF2CE1-CA49-4010-824E-FF90B3A157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2432" y="534323"/>
            <a:ext cx="4421124" cy="118872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i="1"/>
              <a:t>Running a meeting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96A3486F-A6E6-4110-B82F-F2B9186BAF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528" y="1988840"/>
            <a:ext cx="4751392" cy="391241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GB" altLang="en-US" sz="2400" dirty="0"/>
              <a:t>Checklist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GB" altLang="en-US" sz="2400" dirty="0"/>
              <a:t>Agenda – consultation, circulated in advance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GB" altLang="en-US" sz="2400" dirty="0"/>
              <a:t>Duration of meeting – max 1.5 hours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GB" altLang="en-US" sz="2400" dirty="0"/>
              <a:t>Venue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GB" altLang="en-US" sz="2400" dirty="0"/>
              <a:t>Learning in action at each meeting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GB" altLang="en-US" sz="2400" dirty="0"/>
              <a:t>Reports – Child Protection, Bullying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GB" altLang="en-US" sz="2400" dirty="0"/>
              <a:t>Ethos underpins decisions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GB" altLang="en-US" sz="2400" dirty="0"/>
              <a:t>Health Warning - A.O.B. &amp; late items</a:t>
            </a:r>
            <a:r>
              <a:rPr lang="en-GB" altLang="en-US" dirty="0"/>
              <a:t>!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endParaRPr lang="en-GB" altLang="en-US" b="1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endParaRPr lang="en-GB" altLang="en-US" b="1" dirty="0"/>
          </a:p>
        </p:txBody>
      </p:sp>
      <p:sp>
        <p:nvSpPr>
          <p:cNvPr id="15370" name="Rectangle 15369">
            <a:extLst>
              <a:ext uri="{FF2B5EF4-FFF2-40B4-BE49-F238E27FC236}">
                <a16:creationId xmlns:a16="http://schemas.microsoft.com/office/drawing/2014/main" id="{879398A9-0D0D-4901-BDDF-B3D93CECA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0029" y="964692"/>
            <a:ext cx="2990088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372" name="Rectangle 15371">
            <a:extLst>
              <a:ext uri="{FF2B5EF4-FFF2-40B4-BE49-F238E27FC236}">
                <a16:creationId xmlns:a16="http://schemas.microsoft.com/office/drawing/2014/main" id="{011FEC3B-E514-4E21-B2CB-7903A7356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3473" y="1128683"/>
            <a:ext cx="2743200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7" name="Graphic 15366" descr="CheckList">
            <a:extLst>
              <a:ext uri="{FF2B5EF4-FFF2-40B4-BE49-F238E27FC236}">
                <a16:creationId xmlns:a16="http://schemas.microsoft.com/office/drawing/2014/main" id="{435C09BB-8FE4-C4A4-C379-F747068AF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86917" y="2184815"/>
            <a:ext cx="2496312" cy="249631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7A2FB0-5250-0DA5-3179-B3ABF795D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A5700A-941F-4087-86AE-5AF2DB31BE46}" type="slidenum">
              <a:rPr lang="en-GB" altLang="en-US" smtClean="0"/>
              <a:pPr>
                <a:defRPr/>
              </a:pPr>
              <a:t>36</a:t>
            </a:fld>
            <a:endParaRPr lang="en-GB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858CBD5D-C26D-4BED-B8C0-6602004516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3504" y="964692"/>
            <a:ext cx="4421124" cy="118872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i="1" dirty="0"/>
              <a:t>Feedback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042F3086-FA04-4A5A-A8E4-CA45D0E4CE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5536" y="2420888"/>
            <a:ext cx="4824536" cy="1944216"/>
          </a:xfrm>
        </p:spPr>
        <p:txBody>
          <a:bodyPr>
            <a:noAutofit/>
          </a:bodyPr>
          <a:lstStyle/>
          <a:p>
            <a:pPr eaLnBrk="1" hangingPunct="1"/>
            <a:r>
              <a:rPr lang="en-GB" altLang="en-US" sz="2400" dirty="0"/>
              <a:t>1. Are there other issues that you would like to see included in a future training session? Answers in the chat.</a:t>
            </a:r>
          </a:p>
        </p:txBody>
      </p:sp>
      <p:sp>
        <p:nvSpPr>
          <p:cNvPr id="16394" name="Rectangle 16393">
            <a:extLst>
              <a:ext uri="{FF2B5EF4-FFF2-40B4-BE49-F238E27FC236}">
                <a16:creationId xmlns:a16="http://schemas.microsoft.com/office/drawing/2014/main" id="{879398A9-0D0D-4901-BDDF-B3D93CECA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0029" y="964692"/>
            <a:ext cx="2990088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396" name="Rectangle 16395">
            <a:extLst>
              <a:ext uri="{FF2B5EF4-FFF2-40B4-BE49-F238E27FC236}">
                <a16:creationId xmlns:a16="http://schemas.microsoft.com/office/drawing/2014/main" id="{011FEC3B-E514-4E21-B2CB-7903A7356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3473" y="1128683"/>
            <a:ext cx="2743200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91" name="Graphic 16390" descr="Fingerprint">
            <a:extLst>
              <a:ext uri="{FF2B5EF4-FFF2-40B4-BE49-F238E27FC236}">
                <a16:creationId xmlns:a16="http://schemas.microsoft.com/office/drawing/2014/main" id="{1F8CCAD6-5B3E-5195-1DD2-8F0626544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86917" y="2184815"/>
            <a:ext cx="2496312" cy="249631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67B639-AE58-B489-D92B-19AB5710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A5700A-941F-4087-86AE-5AF2DB31BE46}" type="slidenum">
              <a:rPr lang="en-GB" altLang="en-US" smtClean="0"/>
              <a:pPr>
                <a:defRPr/>
              </a:pPr>
              <a:t>37</a:t>
            </a:fld>
            <a:endParaRPr lang="en-GB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30262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02629" y="0"/>
            <a:ext cx="68413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067" y="1443035"/>
            <a:ext cx="2978949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88893-602F-349C-23B4-EB9F17626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654" y="1586484"/>
            <a:ext cx="2763774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Introductions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E5C6A-7F9B-CEAB-807E-E5D447856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7014" y="1402080"/>
            <a:ext cx="4859441" cy="4835232"/>
          </a:xfrm>
        </p:spPr>
        <p:txBody>
          <a:bodyPr anchor="ctr">
            <a:normAutofit/>
          </a:bodyPr>
          <a:lstStyle/>
          <a:p>
            <a:r>
              <a:rPr lang="en-US" sz="3200" dirty="0"/>
              <a:t>The chair or member introduces himself/herself and the school</a:t>
            </a:r>
          </a:p>
          <a:p>
            <a:pPr lvl="1"/>
            <a:r>
              <a:rPr lang="en-US" sz="2800" dirty="0"/>
              <a:t>Name of school and location</a:t>
            </a:r>
          </a:p>
          <a:p>
            <a:pPr lvl="1"/>
            <a:r>
              <a:rPr lang="en-US" sz="2800" dirty="0"/>
              <a:t>Size and type of school</a:t>
            </a:r>
          </a:p>
          <a:p>
            <a:pPr lvl="1"/>
            <a:r>
              <a:rPr lang="en-US" sz="2800" dirty="0"/>
              <a:t>Experience to 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F542D9-28B2-139E-EDB8-4F41C368F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A5700A-941F-4087-86AE-5AF2DB31BE46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3015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5C7A0-C9DA-4B08-BC1C-CE4FE073B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928166"/>
            <a:ext cx="6858000" cy="911613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The Edmund Rice School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0B5C09-0273-4892-8D23-EDA7AE7E7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259331"/>
            <a:ext cx="6858000" cy="3214697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A7040A-14D3-49BA-BA4A-B03ABE9BFB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" y="2137410"/>
            <a:ext cx="6918960" cy="36652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01933A-817A-77E6-0A1D-9B4865126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8C2EE1-E101-4A25-958B-38B547B7317E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06099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848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4C1C67-2ED7-4DA0-8986-FC34DD932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9" y="643467"/>
            <a:ext cx="4682039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GB" b="1">
                <a:solidFill>
                  <a:schemeClr val="bg1"/>
                </a:solidFill>
              </a:rPr>
              <a:t>In Ireland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09501-ECF7-415A-91AF-A323B993F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638043"/>
            <a:ext cx="5040560" cy="380674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chemeClr val="bg1"/>
                </a:solidFill>
              </a:rPr>
              <a:t>33 Primary Schools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bg1"/>
                </a:solidFill>
              </a:rPr>
              <a:t>All-boys, many coeducational schools - increasing annually, some </a:t>
            </a:r>
            <a:r>
              <a:rPr lang="en-GB" sz="1800" dirty="0" err="1">
                <a:solidFill>
                  <a:schemeClr val="bg1"/>
                </a:solidFill>
              </a:rPr>
              <a:t>Gaelscoileanna</a:t>
            </a:r>
            <a:r>
              <a:rPr lang="en-GB" sz="1800" dirty="0">
                <a:solidFill>
                  <a:schemeClr val="bg1"/>
                </a:solidFill>
              </a:rPr>
              <a:t>, one with an Irish stream – </a:t>
            </a:r>
            <a:r>
              <a:rPr lang="en-GB" sz="1800" dirty="0" err="1">
                <a:solidFill>
                  <a:schemeClr val="bg1"/>
                </a:solidFill>
              </a:rPr>
              <a:t>sruth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Gaeilge</a:t>
            </a:r>
            <a:endParaRPr lang="en-GB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bg1"/>
                </a:solidFill>
              </a:rPr>
              <a:t>63 Secondary Schools</a:t>
            </a:r>
          </a:p>
          <a:p>
            <a:pPr marL="0" indent="0">
              <a:buNone/>
            </a:pP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A group of boys holding candy&#10;&#10;Description automatically generated">
            <a:extLst>
              <a:ext uri="{FF2B5EF4-FFF2-40B4-BE49-F238E27FC236}">
                <a16:creationId xmlns:a16="http://schemas.microsoft.com/office/drawing/2014/main" id="{74F9C65C-D2CF-99CC-86C3-0B08750C6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088" y="3255602"/>
            <a:ext cx="2520311" cy="31891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382FAF-C161-436A-8C31-5CC8755FB1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41" y="606966"/>
            <a:ext cx="3000639" cy="245280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FCB0C-E305-274F-978F-94EBE6FB4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A5700A-941F-4087-86AE-5AF2DB31BE46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36302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18781" y="1486490"/>
            <a:ext cx="7597635" cy="3988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E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IE" b="1" dirty="0"/>
              <a:t>Ireland    	  96                                            Zambia 	12</a:t>
            </a:r>
          </a:p>
          <a:p>
            <a:pPr marL="0" indent="0">
              <a:buNone/>
            </a:pPr>
            <a:r>
              <a:rPr lang="en-IE" b="1" dirty="0"/>
              <a:t>N Ireland 	    9                                            W Africa	  4</a:t>
            </a:r>
          </a:p>
          <a:p>
            <a:pPr marL="0" indent="0">
              <a:buNone/>
            </a:pPr>
            <a:r>
              <a:rPr lang="en-IE" b="1" dirty="0"/>
              <a:t>England 	  12                                            E Africa	  5</a:t>
            </a:r>
          </a:p>
          <a:p>
            <a:pPr marL="0" indent="0">
              <a:buNone/>
            </a:pPr>
            <a:r>
              <a:rPr lang="en-IE" b="1" dirty="0"/>
              <a:t>N America  	  18                                            S Africa	  9</a:t>
            </a:r>
          </a:p>
          <a:p>
            <a:pPr marL="0" indent="0">
              <a:buNone/>
            </a:pPr>
            <a:r>
              <a:rPr lang="en-IE" b="1" dirty="0"/>
              <a:t>S America 	    5</a:t>
            </a:r>
          </a:p>
          <a:p>
            <a:pPr marL="0" indent="0">
              <a:buNone/>
            </a:pPr>
            <a:r>
              <a:rPr lang="en-IE" b="1" dirty="0"/>
              <a:t>Australia 	  78</a:t>
            </a:r>
          </a:p>
          <a:p>
            <a:pPr marL="0" indent="0">
              <a:buNone/>
            </a:pPr>
            <a:r>
              <a:rPr lang="en-IE" b="1" dirty="0"/>
              <a:t>New Zealand          5</a:t>
            </a:r>
          </a:p>
          <a:p>
            <a:pPr marL="0" indent="0">
              <a:buNone/>
            </a:pPr>
            <a:r>
              <a:rPr lang="en-IE" b="1" dirty="0"/>
              <a:t>India  		  22</a:t>
            </a:r>
          </a:p>
          <a:p>
            <a:pPr marL="0" indent="0">
              <a:buNone/>
            </a:pPr>
            <a:endParaRPr lang="en-IE" dirty="0"/>
          </a:p>
          <a:p>
            <a:endParaRPr lang="en-IE" dirty="0"/>
          </a:p>
        </p:txBody>
      </p:sp>
      <p:pic>
        <p:nvPicPr>
          <p:cNvPr id="2052" name="Picture 4" descr="https://tse4.mm.bing.net/th?id=OIP.bczC-84cI-HXwa4WBi4JNAHaDU&amp;pid=15.1&amp;P=0&amp;w=294&amp;h=133">
            <a:extLst>
              <a:ext uri="{FF2B5EF4-FFF2-40B4-BE49-F238E27FC236}">
                <a16:creationId xmlns:a16="http://schemas.microsoft.com/office/drawing/2014/main" id="{B220448C-4FCC-4788-BA49-1A5584BE6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495" y="3897836"/>
            <a:ext cx="3282277" cy="14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FC786D5-75F9-81E5-D1C5-11E47D942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97769"/>
            <a:ext cx="8208911" cy="1085741"/>
          </a:xfrm>
        </p:spPr>
        <p:txBody>
          <a:bodyPr>
            <a:normAutofit/>
          </a:bodyPr>
          <a:lstStyle/>
          <a:p>
            <a:r>
              <a:rPr lang="en-IE" b="1" dirty="0">
                <a:solidFill>
                  <a:schemeClr val="tx1"/>
                </a:solidFill>
              </a:rPr>
              <a:t>The Edmund Rice Global Network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88E94A-345F-64D4-0D18-67431C76E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A5700A-941F-4087-86AE-5AF2DB31BE46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19081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495A4-FA70-4EAA-993E-A1848A768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352" y="964692"/>
            <a:ext cx="5797296" cy="1188720"/>
          </a:xfrm>
        </p:spPr>
        <p:txBody>
          <a:bodyPr>
            <a:normAutofit/>
          </a:bodyPr>
          <a:lstStyle/>
          <a:p>
            <a:r>
              <a:rPr lang="en-GB" b="1"/>
              <a:t>Who was Edmund?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8181A9E-AA88-1018-9C73-8D44F5EFD9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1671786"/>
              </p:ext>
            </p:extLst>
          </p:nvPr>
        </p:nvGraphicFramePr>
        <p:xfrm>
          <a:off x="723900" y="2638425"/>
          <a:ext cx="7696200" cy="3107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89F361-C20F-912A-5AD8-0C7446BD9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A5700A-941F-4087-86AE-5AF2DB31BE46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93840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964692"/>
            <a:ext cx="4421124" cy="1188720"/>
          </a:xfrm>
        </p:spPr>
        <p:txBody>
          <a:bodyPr>
            <a:normAutofit/>
          </a:bodyPr>
          <a:lstStyle/>
          <a:p>
            <a:r>
              <a:rPr lang="en-IE" b="1"/>
              <a:t>What did Edmund stand for…?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2432" y="2638044"/>
            <a:ext cx="4472488" cy="326320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IE" sz="1700" b="1"/>
              <a:t>The right to dignity</a:t>
            </a:r>
          </a:p>
          <a:p>
            <a:pPr marL="0" indent="0">
              <a:lnSpc>
                <a:spcPct val="90000"/>
              </a:lnSpc>
              <a:buNone/>
            </a:pPr>
            <a:endParaRPr lang="en-IE" sz="1700" b="1"/>
          </a:p>
          <a:p>
            <a:pPr>
              <a:lnSpc>
                <a:spcPct val="90000"/>
              </a:lnSpc>
            </a:pPr>
            <a:r>
              <a:rPr lang="en-IE" sz="1700" b="1"/>
              <a:t>Care for those who are disadvantaged</a:t>
            </a:r>
          </a:p>
          <a:p>
            <a:pPr marL="0" indent="0">
              <a:lnSpc>
                <a:spcPct val="90000"/>
              </a:lnSpc>
              <a:buNone/>
            </a:pPr>
            <a:endParaRPr lang="en-IE" sz="1700" b="1"/>
          </a:p>
          <a:p>
            <a:pPr>
              <a:lnSpc>
                <a:spcPct val="90000"/>
              </a:lnSpc>
            </a:pPr>
            <a:r>
              <a:rPr lang="en-IE" sz="1700" b="1"/>
              <a:t>Opposition to poverty</a:t>
            </a:r>
          </a:p>
          <a:p>
            <a:pPr marL="0" indent="0">
              <a:lnSpc>
                <a:spcPct val="90000"/>
              </a:lnSpc>
              <a:buNone/>
            </a:pPr>
            <a:endParaRPr lang="en-IE" sz="1700" b="1"/>
          </a:p>
          <a:p>
            <a:pPr>
              <a:lnSpc>
                <a:spcPct val="90000"/>
              </a:lnSpc>
            </a:pPr>
            <a:r>
              <a:rPr lang="en-IE" sz="1700" b="1"/>
              <a:t>Importance of Education</a:t>
            </a:r>
          </a:p>
          <a:p>
            <a:pPr marL="0" indent="0">
              <a:lnSpc>
                <a:spcPct val="90000"/>
              </a:lnSpc>
              <a:buNone/>
            </a:pPr>
            <a:endParaRPr lang="en-IE" sz="1700" b="1"/>
          </a:p>
          <a:p>
            <a:pPr>
              <a:lnSpc>
                <a:spcPct val="90000"/>
              </a:lnSpc>
            </a:pPr>
            <a:r>
              <a:rPr lang="en-IE" sz="1700" b="1"/>
              <a:t>Commitment to Jesus Christ</a:t>
            </a:r>
          </a:p>
        </p:txBody>
      </p:sp>
      <p:sp>
        <p:nvSpPr>
          <p:cNvPr id="3079" name="Rectangle 3078">
            <a:extLst>
              <a:ext uri="{FF2B5EF4-FFF2-40B4-BE49-F238E27FC236}">
                <a16:creationId xmlns:a16="http://schemas.microsoft.com/office/drawing/2014/main" id="{879398A9-0D0D-4901-BDDF-B3D93CECA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0029" y="964692"/>
            <a:ext cx="2990088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011FEC3B-E514-4E21-B2CB-7903A7356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3473" y="1128683"/>
            <a:ext cx="2743200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https://tse4.mm.bing.net/th?id=OIP.CsrvOxrmNHvTDbivRPBm8gHaLJ&amp;pid=15.1&amp;P=0&amp;w=300&amp;h=300">
            <a:extLst>
              <a:ext uri="{FF2B5EF4-FFF2-40B4-BE49-F238E27FC236}">
                <a16:creationId xmlns:a16="http://schemas.microsoft.com/office/drawing/2014/main" id="{E771F2EA-9457-49DA-AE0B-C0FF05A52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86917" y="1560737"/>
            <a:ext cx="2496312" cy="374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5834A-2A91-5ED4-0C9E-53E621216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A5700A-941F-4087-86AE-5AF2DB31BE46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53153442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{0C155F13-BA64-B047-BDE3-38FC9FB7F98E}tf10001120</Template>
  <TotalTime>972</TotalTime>
  <Words>1415</Words>
  <Application>Microsoft Macintosh PowerPoint</Application>
  <PresentationFormat>On-screen Show (4:3)</PresentationFormat>
  <Paragraphs>288</Paragraphs>
  <Slides>37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Arial Black</vt:lpstr>
      <vt:lpstr>Calibri</vt:lpstr>
      <vt:lpstr>Gill Sans MT</vt:lpstr>
      <vt:lpstr>Times New Roman</vt:lpstr>
      <vt:lpstr>Wingdings</vt:lpstr>
      <vt:lpstr>Wingdings 3</vt:lpstr>
      <vt:lpstr>Parcel</vt:lpstr>
      <vt:lpstr>PowerPoint Presentation</vt:lpstr>
      <vt:lpstr>Primary Board of Management Training </vt:lpstr>
      <vt:lpstr>Agenda</vt:lpstr>
      <vt:lpstr>Introductions</vt:lpstr>
      <vt:lpstr>The Edmund Rice School</vt:lpstr>
      <vt:lpstr>In Ireland</vt:lpstr>
      <vt:lpstr>The Edmund Rice Global Network</vt:lpstr>
      <vt:lpstr>Who was Edmund?</vt:lpstr>
      <vt:lpstr>What did Edmund stand for…?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Governance Documents</vt:lpstr>
      <vt:lpstr>The Composition of the Board </vt:lpstr>
      <vt:lpstr>Trusteeship &amp; Patronage</vt:lpstr>
      <vt:lpstr>Fundamental Principles</vt:lpstr>
      <vt:lpstr>Corporate Nature of the Board</vt:lpstr>
      <vt:lpstr>Confidentiality, Conflict of Interest, No Criticism</vt:lpstr>
      <vt:lpstr>Child protection</vt:lpstr>
      <vt:lpstr>Child Protection</vt:lpstr>
      <vt:lpstr>Child protection Main changes 2023</vt:lpstr>
      <vt:lpstr>Accountability</vt:lpstr>
      <vt:lpstr>Legal Framework</vt:lpstr>
      <vt:lpstr>Statutory Duties of the Board Education Act 1998</vt:lpstr>
      <vt:lpstr>Advice &amp; Support</vt:lpstr>
      <vt:lpstr>Role of the Chairperson</vt:lpstr>
      <vt:lpstr>Role of the Principal</vt:lpstr>
      <vt:lpstr>Principal’s Report</vt:lpstr>
      <vt:lpstr>Finance </vt:lpstr>
      <vt:lpstr>The Treasurer/Finance Subcommittee </vt:lpstr>
      <vt:lpstr>Subcommittees of the Board</vt:lpstr>
      <vt:lpstr>Running a meeting</vt:lpstr>
      <vt:lpstr>Feedback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Primary Board of Management Training</dc:title>
  <dc:creator>Helen O'Brien</dc:creator>
  <cp:lastModifiedBy>Leo Hogan</cp:lastModifiedBy>
  <cp:revision>43</cp:revision>
  <cp:lastPrinted>2020-01-09T11:27:25Z</cp:lastPrinted>
  <dcterms:created xsi:type="dcterms:W3CDTF">2020-01-07T15:05:05Z</dcterms:created>
  <dcterms:modified xsi:type="dcterms:W3CDTF">2024-01-16T16:05:55Z</dcterms:modified>
</cp:coreProperties>
</file>