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64" r:id="rId3"/>
    <p:sldId id="269" r:id="rId4"/>
    <p:sldId id="260" r:id="rId5"/>
    <p:sldId id="262" r:id="rId6"/>
    <p:sldId id="263" r:id="rId7"/>
    <p:sldId id="26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7AE49-BBB3-4F14-0A3F-A39A3E1FD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DB8CF3-98DA-15C4-6603-9D59D87C8A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47D02-29D8-3CC4-207B-22ACD4625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DA30C-B8DA-0740-A323-D6DD96EE2211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00EBE-E64E-E25E-463D-E888FA69D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D9092-80C0-115D-28AC-7F76F3930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34FB-960A-7F45-9A03-49D99A724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55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24B5C-676D-FBA0-396A-16F87466F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64C6EB-246E-C5F6-7ADC-76B08B8097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E725-32DD-CF27-417A-F0D734787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DA30C-B8DA-0740-A323-D6DD96EE2211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28EED-A6F3-33D9-0FE1-06E82C902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4E0D5-3571-E88E-6E16-937968A8F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34FB-960A-7F45-9A03-49D99A724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2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27D078-FAA4-2333-4020-5F5980859E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BF78CE-4431-E642-0E97-6A9122C67B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00764-B769-398B-EDF0-8C0F184DB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DA30C-B8DA-0740-A323-D6DD96EE2211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34CE2-2037-5578-B071-515373DD2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45AA5-E7CC-8DDD-5C58-5FAA2DEF4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34FB-960A-7F45-9A03-49D99A724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75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41A9B-5631-21A1-5134-D5E839379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6BAD3-E08F-282C-9916-DA651D965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2CD56-F18E-4287-FEFA-9413812AD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DA30C-B8DA-0740-A323-D6DD96EE2211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56973-8DC8-87E2-8EAD-1749D12D2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90B71-1BC2-5E1B-E7CD-571184E84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34FB-960A-7F45-9A03-49D99A724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77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FCA65-E7C9-77B7-E01D-AAACB1219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D589A-A0B3-B8CC-24B9-ABD3F2721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39EFF-168A-6BE4-4BF8-CE1755207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DA30C-B8DA-0740-A323-D6DD96EE2211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17A96-70D2-B2B2-5AA8-ED243B477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117B4-847D-1B3C-6132-47F1E4818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34FB-960A-7F45-9A03-49D99A724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12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7B00B-DE8D-92BB-816B-0B1BFC3AD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E07DA-89AC-897C-7AD2-ED5710C81A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1E7E3C-7B5F-96C9-DE0E-BCC050FE4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5DD2F3-CC48-24D4-3829-069F44D02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DA30C-B8DA-0740-A323-D6DD96EE2211}" type="datetimeFigureOut">
              <a:rPr lang="en-US" smtClean="0"/>
              <a:t>3/6/24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629FC1-870D-1D95-545A-2DE6255F8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E8A2D0-1F06-E96E-6697-87EDCD7A6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34FB-960A-7F45-9A03-49D99A724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469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44EDF-7959-A5A7-0D99-3489533B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14D7D-B301-26D3-6478-0AC201C1F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F22ED1-6845-B757-AFC5-16AD8D7E9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EF131A-CBAE-FE02-1EBF-9CE4E6D132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2EE6D6-5EF4-FAF9-CDAC-BCB3CD3EBF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29BCAD-2840-94EA-3D89-8B9C080A5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DA30C-B8DA-0740-A323-D6DD96EE2211}" type="datetimeFigureOut">
              <a:rPr lang="en-US" smtClean="0"/>
              <a:t>3/6/24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4C0497-D715-45D8-2172-76CE89C63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612685-33AD-ABC1-4A07-8E4D8E7CA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34FB-960A-7F45-9A03-49D99A724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21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D72BC-BA4B-4B3B-FA97-021B54D5C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33D8E4-3138-2491-23D5-A3790E3BE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DA30C-B8DA-0740-A323-D6DD96EE2211}" type="datetimeFigureOut">
              <a:rPr lang="en-US" smtClean="0"/>
              <a:t>3/6/24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8B521D-B883-1586-8AB7-73671AE69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37DF16-6387-6AE7-2EC4-C9AD5E765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34FB-960A-7F45-9A03-49D99A724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96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8101F0-944F-EE71-FE18-5D394123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DA30C-B8DA-0740-A323-D6DD96EE2211}" type="datetimeFigureOut">
              <a:rPr lang="en-US" smtClean="0"/>
              <a:t>3/6/24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21012E-D8D1-EDE9-452B-03231AF0F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959C2-A58F-2774-98FA-B12EB7330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34FB-960A-7F45-9A03-49D99A724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86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E142C-5D07-9D22-8382-076CAE6EF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E835E-28E5-3F9A-DC18-7DDC96F73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FAE174-24E6-2C08-EABA-43909FA34C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E74DE5-BC1C-B335-6EDD-015F18AD6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DA30C-B8DA-0740-A323-D6DD96EE2211}" type="datetimeFigureOut">
              <a:rPr lang="en-US" smtClean="0"/>
              <a:t>3/6/24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0CE657-5E23-2FC0-1DAB-AC5399030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E8FF7-A358-C472-BED6-9C5A5240B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34FB-960A-7F45-9A03-49D99A724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17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74866-21C0-0C50-9306-7017D75F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37A55B-6AEB-72AE-40F2-F90A773FDE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98D1BF-677F-E1FD-3430-C60FBBF89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29F732-0833-805A-5643-272D1A4A1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DA30C-B8DA-0740-A323-D6DD96EE2211}" type="datetimeFigureOut">
              <a:rPr lang="en-US" smtClean="0"/>
              <a:t>3/6/24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C27A7-648B-550A-C58A-AD0A9F9D9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88D6C-607B-A11A-2EAC-C3D28ED84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634FB-960A-7F45-9A03-49D99A724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699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CB0B52-D617-809E-649A-450448E01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1AD851-1DE2-AD9D-437E-B322BE0127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5A211-F7CF-370A-D490-B8CB28E48E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5DA30C-B8DA-0740-A323-D6DD96EE2211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6D2FF-E2EE-3BCC-B6A8-8D75ECBE52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4B059-903E-2327-CF39-B431AA890E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0634FB-960A-7F45-9A03-49D99A724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47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1B14CA-C9EC-A544-36EF-369E3D33F2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58746" y="0"/>
            <a:ext cx="5881816" cy="689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07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and green flyer with white text&#10;&#10;Description automatically generated">
            <a:extLst>
              <a:ext uri="{FF2B5EF4-FFF2-40B4-BE49-F238E27FC236}">
                <a16:creationId xmlns:a16="http://schemas.microsoft.com/office/drawing/2014/main" id="{451B14CA-C9EC-A544-36EF-369E3D33F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892" y="0"/>
            <a:ext cx="5780519" cy="679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6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geese flying in the sky&#10;&#10;Description automatically generated">
            <a:extLst>
              <a:ext uri="{FF2B5EF4-FFF2-40B4-BE49-F238E27FC236}">
                <a16:creationId xmlns:a16="http://schemas.microsoft.com/office/drawing/2014/main" id="{B931C831-A742-5D2F-50C4-355FBF91F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" y="0"/>
            <a:ext cx="12195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09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EFA33-C289-A6CC-157D-2C6AF33E1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Promoting Partnership</a:t>
            </a:r>
          </a:p>
        </p:txBody>
      </p:sp>
      <p:pic>
        <p:nvPicPr>
          <p:cNvPr id="6" name="Picture Placeholder 5" descr="A group of geese flying in the sky&#10;&#10;Description automatically generated">
            <a:extLst>
              <a:ext uri="{FF2B5EF4-FFF2-40B4-BE49-F238E27FC236}">
                <a16:creationId xmlns:a16="http://schemas.microsoft.com/office/drawing/2014/main" id="{8E9BBAA5-12DC-A188-F8F1-042A9B5E198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2645" r="22645"/>
          <a:stretch>
            <a:fillRect/>
          </a:stretch>
        </p:blipFill>
        <p:spPr>
          <a:xfrm>
            <a:off x="5338118" y="987425"/>
            <a:ext cx="6017269" cy="48736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BD807-7774-3BFE-8620-6D6F9F224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 fontAlgn="base"/>
            <a:r>
              <a:rPr lang="en-IE" b="0" i="0" u="none" strike="noStrike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Each bird flies slightly above the bird in front of them, reducing wind resistance.</a:t>
            </a:r>
          </a:p>
          <a:p>
            <a:pPr algn="l" fontAlgn="base"/>
            <a:endParaRPr lang="en-IE" b="0" i="0" u="none" strike="noStrike" dirty="0">
              <a:solidFill>
                <a:srgbClr val="111111"/>
              </a:solidFill>
              <a:effectLst/>
              <a:latin typeface="Open Sans" panose="020B0606030504020204" pitchFamily="34" charset="0"/>
            </a:endParaRPr>
          </a:p>
          <a:p>
            <a:pPr algn="l" fontAlgn="base"/>
            <a:r>
              <a:rPr lang="en-IE" b="0" i="0" u="none" strike="noStrike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The geese take turns being the leader, falling back when they get tired. This means they can fly for a long time before they need to rest.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IE" b="0" i="0" u="none" strike="noStrike" dirty="0">
              <a:solidFill>
                <a:srgbClr val="111111"/>
              </a:solidFill>
              <a:effectLst/>
              <a:latin typeface="Open Sans" panose="020B0606030504020204" pitchFamily="34" charset="0"/>
            </a:endParaRPr>
          </a:p>
          <a:p>
            <a:pPr algn="l" fontAlgn="base"/>
            <a:r>
              <a:rPr lang="en-IE" b="0" i="0" u="none" strike="noStrike" dirty="0">
                <a:solidFill>
                  <a:srgbClr val="111111"/>
                </a:solidFill>
                <a:effectLst/>
                <a:latin typeface="Open Sans" panose="020B0606030504020204" pitchFamily="34" charset="0"/>
              </a:rPr>
              <a:t>The V formation makes it easier to keep track of every bird in the group. Flying in formation helps each member to communicate and coordinate with the group more effectively.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741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EFA33-C289-A6CC-157D-2C6AF33E1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BD807-7774-3BFE-8620-6D6F9F224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en-IE" sz="2800" dirty="0">
                <a:effectLst/>
                <a:latin typeface="CharterITC"/>
              </a:rPr>
              <a:t>We thank God for the skills, talents and service that all present bring to our school communities.</a:t>
            </a:r>
          </a:p>
          <a:p>
            <a:r>
              <a:rPr lang="en-IE" sz="2800" dirty="0">
                <a:effectLst/>
                <a:latin typeface="CharterITC"/>
              </a:rPr>
              <a:t>Lord, on our journey of new beginnings, we ask that your guiding hand enables us to show courage and wisdom as we watch over our schools. </a:t>
            </a:r>
            <a:endParaRPr lang="en-IE" sz="2800" dirty="0"/>
          </a:p>
          <a:p>
            <a:endParaRPr lang="en-US" dirty="0"/>
          </a:p>
        </p:txBody>
      </p:sp>
      <p:pic>
        <p:nvPicPr>
          <p:cNvPr id="10" name="Picture Placeholder 9" descr="A group of flowers and birds&#10;&#10;Description automatically generated">
            <a:extLst>
              <a:ext uri="{FF2B5EF4-FFF2-40B4-BE49-F238E27FC236}">
                <a16:creationId xmlns:a16="http://schemas.microsoft.com/office/drawing/2014/main" id="{8F139545-18FD-3813-269E-A8868CEF49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48438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EFA33-C289-A6CC-157D-2C6AF33E1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 descr="A snowy road with tire tracks&#10;&#10;Description automatically generated">
            <a:extLst>
              <a:ext uri="{FF2B5EF4-FFF2-40B4-BE49-F238E27FC236}">
                <a16:creationId xmlns:a16="http://schemas.microsoft.com/office/drawing/2014/main" id="{7AA5241F-8761-F764-C9D0-46CB096B329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BD807-7774-3BFE-8620-6D6F9F224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40000" lnSpcReduction="20000"/>
          </a:bodyPr>
          <a:lstStyle/>
          <a:p>
            <a:br>
              <a:rPr lang="en-IE" sz="2800" dirty="0">
                <a:effectLst/>
                <a:latin typeface="CharterITC"/>
              </a:rPr>
            </a:br>
            <a:r>
              <a:rPr lang="en-IE" sz="5900" dirty="0">
                <a:effectLst/>
                <a:latin typeface="CharterITC"/>
              </a:rPr>
              <a:t>God of wisdom and understanding.</a:t>
            </a:r>
            <a:br>
              <a:rPr lang="en-IE" sz="5900" dirty="0">
                <a:effectLst/>
                <a:latin typeface="CharterITC"/>
              </a:rPr>
            </a:br>
            <a:r>
              <a:rPr lang="en-IE" sz="5900" dirty="0">
                <a:effectLst/>
                <a:latin typeface="CharterITC"/>
              </a:rPr>
              <a:t>Guide us in our work as leaders of Edmund Rice Schools.</a:t>
            </a:r>
            <a:br>
              <a:rPr lang="en-IE" sz="5900" dirty="0">
                <a:effectLst/>
                <a:latin typeface="CharterITC"/>
              </a:rPr>
            </a:br>
            <a:br>
              <a:rPr lang="en-IE" sz="5900" dirty="0">
                <a:effectLst/>
                <a:latin typeface="CharterITC"/>
              </a:rPr>
            </a:br>
            <a:r>
              <a:rPr lang="en-IE" sz="5900" dirty="0">
                <a:effectLst/>
                <a:latin typeface="CharterITC"/>
              </a:rPr>
              <a:t>Strengthen us and nourish us as we seek to serve our schools.</a:t>
            </a:r>
          </a:p>
          <a:p>
            <a:br>
              <a:rPr lang="en-IE" sz="5900" dirty="0">
                <a:effectLst/>
                <a:latin typeface="CharterITC"/>
              </a:rPr>
            </a:br>
            <a:r>
              <a:rPr lang="en-IE" sz="5900" dirty="0">
                <a:effectLst/>
                <a:latin typeface="CharterITC"/>
              </a:rPr>
              <a:t>Through Christ our Lord. </a:t>
            </a:r>
          </a:p>
          <a:p>
            <a:r>
              <a:rPr lang="en-IE" sz="6000" dirty="0">
                <a:latin typeface="CharterITC"/>
              </a:rPr>
              <a:t>Amen</a:t>
            </a:r>
            <a:endParaRPr lang="en-IE" sz="6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399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EFA33-C289-A6CC-157D-2C6AF33E1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AA5241F-8761-F764-C9D0-46CB096B329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486" b="21486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BD807-7774-3BFE-8620-6D6F9F224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IE" sz="2800" dirty="0">
                <a:effectLst/>
                <a:latin typeface="CharterITC"/>
              </a:rPr>
              <a:t>Take a moment to pause </a:t>
            </a:r>
            <a:r>
              <a:rPr lang="en-IE" sz="2800">
                <a:effectLst/>
                <a:latin typeface="CharterITC"/>
              </a:rPr>
              <a:t>and reflect.</a:t>
            </a:r>
          </a:p>
          <a:p>
            <a:endParaRPr lang="en-IE" sz="2800" dirty="0">
              <a:latin typeface="CharterITC"/>
            </a:endParaRPr>
          </a:p>
          <a:p>
            <a:r>
              <a:rPr lang="en-IE" sz="2800" dirty="0">
                <a:effectLst/>
                <a:latin typeface="CharterITC"/>
              </a:rPr>
              <a:t>What will feed and sustain you on your leadership journey?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5680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190</Words>
  <Application>Microsoft Macintosh PowerPoint</Application>
  <PresentationFormat>Widescreen</PresentationFormat>
  <Paragraphs>15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Aptos Display</vt:lpstr>
      <vt:lpstr>Arial</vt:lpstr>
      <vt:lpstr>CharterITC</vt:lpstr>
      <vt:lpstr>Open Sans</vt:lpstr>
      <vt:lpstr>Office Theme</vt:lpstr>
      <vt:lpstr>PowerPoint Presentation</vt:lpstr>
      <vt:lpstr>PowerPoint Presentation</vt:lpstr>
      <vt:lpstr>PowerPoint Presentation</vt:lpstr>
      <vt:lpstr>Promoting Partnership</vt:lpstr>
      <vt:lpstr>PowerPoint Presentation</vt:lpstr>
      <vt:lpstr>PowerPoint Presentation</vt:lpstr>
      <vt:lpstr>Reflection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Billy Lynch</dc:creator>
  <cp:lastModifiedBy>Billy Lynch</cp:lastModifiedBy>
  <cp:revision>2</cp:revision>
  <dcterms:created xsi:type="dcterms:W3CDTF">2024-03-06T09:30:07Z</dcterms:created>
  <dcterms:modified xsi:type="dcterms:W3CDTF">2024-03-06T14:07:51Z</dcterms:modified>
</cp:coreProperties>
</file>