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D88405-E093-4D95-842E-42E078ECC738}" v="104" dt="2025-04-29T15:03:5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 snapToObjects="1">
      <p:cViewPr varScale="1">
        <p:scale>
          <a:sx n="118" d="100"/>
          <a:sy n="118" d="100"/>
        </p:scale>
        <p:origin x="140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ry Berry" userId="1a921c72-f453-4379-a6ac-8255dddd2a1c" providerId="ADAL" clId="{34D88405-E093-4D95-842E-42E078ECC738}"/>
    <pc:docChg chg="custSel modSld">
      <pc:chgData name="Gerry Berry" userId="1a921c72-f453-4379-a6ac-8255dddd2a1c" providerId="ADAL" clId="{34D88405-E093-4D95-842E-42E078ECC738}" dt="2025-04-29T15:04:27.467" v="188" actId="207"/>
      <pc:docMkLst>
        <pc:docMk/>
      </pc:docMkLst>
      <pc:sldChg chg="modSp mod">
        <pc:chgData name="Gerry Berry" userId="1a921c72-f453-4379-a6ac-8255dddd2a1c" providerId="ADAL" clId="{34D88405-E093-4D95-842E-42E078ECC738}" dt="2025-04-29T14:01:17.813" v="114" actId="20577"/>
        <pc:sldMkLst>
          <pc:docMk/>
          <pc:sldMk cId="0" sldId="256"/>
        </pc:sldMkLst>
        <pc:spChg chg="mod">
          <ac:chgData name="Gerry Berry" userId="1a921c72-f453-4379-a6ac-8255dddd2a1c" providerId="ADAL" clId="{34D88405-E093-4D95-842E-42E078ECC738}" dt="2025-04-29T14:01:17.813" v="114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">
        <pc:chgData name="Gerry Berry" userId="1a921c72-f453-4379-a6ac-8255dddd2a1c" providerId="ADAL" clId="{34D88405-E093-4D95-842E-42E078ECC738}" dt="2025-04-29T13:53:26.186" v="31" actId="20577"/>
        <pc:sldMkLst>
          <pc:docMk/>
          <pc:sldMk cId="0" sldId="264"/>
        </pc:sldMkLst>
        <pc:spChg chg="del">
          <ac:chgData name="Gerry Berry" userId="1a921c72-f453-4379-a6ac-8255dddd2a1c" providerId="ADAL" clId="{34D88405-E093-4D95-842E-42E078ECC738}" dt="2025-04-29T13:52:59.906" v="2" actId="26606"/>
          <ac:spMkLst>
            <pc:docMk/>
            <pc:sldMk cId="0" sldId="264"/>
            <ac:spMk id="9" creationId="{2E442304-DDBD-4F7B-8017-36BCC863FB40}"/>
          </ac:spMkLst>
        </pc:spChg>
        <pc:spChg chg="del">
          <ac:chgData name="Gerry Berry" userId="1a921c72-f453-4379-a6ac-8255dddd2a1c" providerId="ADAL" clId="{34D88405-E093-4D95-842E-42E078ECC738}" dt="2025-04-29T13:52:59.906" v="2" actId="26606"/>
          <ac:spMkLst>
            <pc:docMk/>
            <pc:sldMk cId="0" sldId="264"/>
            <ac:spMk id="11" creationId="{5E107275-3853-46FD-A241-DE4355A42675}"/>
          </ac:spMkLst>
        </pc:spChg>
        <pc:spChg chg="add">
          <ac:chgData name="Gerry Berry" userId="1a921c72-f453-4379-a6ac-8255dddd2a1c" providerId="ADAL" clId="{34D88405-E093-4D95-842E-42E078ECC738}" dt="2025-04-29T13:52:59.906" v="2" actId="26606"/>
          <ac:spMkLst>
            <pc:docMk/>
            <pc:sldMk cId="0" sldId="264"/>
            <ac:spMk id="16" creationId="{2E442304-DDBD-4F7B-8017-36BCC863FB40}"/>
          </ac:spMkLst>
        </pc:spChg>
        <pc:spChg chg="add">
          <ac:chgData name="Gerry Berry" userId="1a921c72-f453-4379-a6ac-8255dddd2a1c" providerId="ADAL" clId="{34D88405-E093-4D95-842E-42E078ECC738}" dt="2025-04-29T13:52:59.906" v="2" actId="26606"/>
          <ac:spMkLst>
            <pc:docMk/>
            <pc:sldMk cId="0" sldId="264"/>
            <ac:spMk id="18" creationId="{5E107275-3853-46FD-A241-DE4355A42675}"/>
          </ac:spMkLst>
        </pc:spChg>
        <pc:graphicFrameChg chg="mod modGraphic">
          <ac:chgData name="Gerry Berry" userId="1a921c72-f453-4379-a6ac-8255dddd2a1c" providerId="ADAL" clId="{34D88405-E093-4D95-842E-42E078ECC738}" dt="2025-04-29T13:53:26.186" v="31" actId="20577"/>
          <ac:graphicFrameMkLst>
            <pc:docMk/>
            <pc:sldMk cId="0" sldId="264"/>
            <ac:graphicFrameMk id="5" creationId="{68F34BD4-4A09-B456-C1D2-37DDBF5BF880}"/>
          </ac:graphicFrameMkLst>
        </pc:graphicFrameChg>
      </pc:sldChg>
      <pc:sldChg chg="modSp mod">
        <pc:chgData name="Gerry Berry" userId="1a921c72-f453-4379-a6ac-8255dddd2a1c" providerId="ADAL" clId="{34D88405-E093-4D95-842E-42E078ECC738}" dt="2025-04-29T15:04:27.467" v="188" actId="207"/>
        <pc:sldMkLst>
          <pc:docMk/>
          <pc:sldMk cId="1182302930" sldId="265"/>
        </pc:sldMkLst>
        <pc:graphicFrameChg chg="mod modGraphic">
          <ac:chgData name="Gerry Berry" userId="1a921c72-f453-4379-a6ac-8255dddd2a1c" providerId="ADAL" clId="{34D88405-E093-4D95-842E-42E078ECC738}" dt="2025-04-29T15:04:27.467" v="188" actId="207"/>
          <ac:graphicFrameMkLst>
            <pc:docMk/>
            <pc:sldMk cId="1182302930" sldId="265"/>
            <ac:graphicFrameMk id="17" creationId="{ED329EF1-3040-BAD8-D1B7-796EC4591D5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A3E3AD-EDEC-413F-8124-BAAED8BBC0E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662117D-FA7F-444B-9AEA-80D5F5B34E57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How are SETs effectively deployed in your school?</a:t>
          </a:r>
          <a:endParaRPr lang="en-US" dirty="0">
            <a:solidFill>
              <a:schemeClr val="tx1"/>
            </a:solidFill>
          </a:endParaRPr>
        </a:p>
      </dgm:t>
    </dgm:pt>
    <dgm:pt modelId="{1A254EB7-F619-46FC-9EC1-C95191FF09DC}" type="parTrans" cxnId="{C0AEC9B7-5254-493E-9B28-BD9411138F90}">
      <dgm:prSet/>
      <dgm:spPr/>
      <dgm:t>
        <a:bodyPr/>
        <a:lstStyle/>
        <a:p>
          <a:endParaRPr lang="en-US"/>
        </a:p>
      </dgm:t>
    </dgm:pt>
    <dgm:pt modelId="{9E4D249B-17A9-4623-8376-F9F628F17C5B}" type="sibTrans" cxnId="{C0AEC9B7-5254-493E-9B28-BD9411138F90}">
      <dgm:prSet/>
      <dgm:spPr/>
      <dgm:t>
        <a:bodyPr/>
        <a:lstStyle/>
        <a:p>
          <a:endParaRPr lang="en-US"/>
        </a:p>
      </dgm:t>
    </dgm:pt>
    <dgm:pt modelId="{A0D7FBE7-5B00-4095-8304-E238F2FD4D6B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What are the Assessment and Learning Targets for your students?</a:t>
          </a:r>
          <a:endParaRPr lang="en-US" dirty="0">
            <a:solidFill>
              <a:schemeClr val="tx1"/>
            </a:solidFill>
          </a:endParaRPr>
        </a:p>
      </dgm:t>
    </dgm:pt>
    <dgm:pt modelId="{C5950C78-F459-4C3F-8456-E084C3ABE140}" type="parTrans" cxnId="{0F043418-C03A-480F-8301-4580ADEC57C6}">
      <dgm:prSet/>
      <dgm:spPr/>
      <dgm:t>
        <a:bodyPr/>
        <a:lstStyle/>
        <a:p>
          <a:endParaRPr lang="en-US"/>
        </a:p>
      </dgm:t>
    </dgm:pt>
    <dgm:pt modelId="{1D888789-F521-47C7-BCB0-BD460BD37179}" type="sibTrans" cxnId="{0F043418-C03A-480F-8301-4580ADEC57C6}">
      <dgm:prSet/>
      <dgm:spPr/>
      <dgm:t>
        <a:bodyPr/>
        <a:lstStyle/>
        <a:p>
          <a:endParaRPr lang="en-US"/>
        </a:p>
      </dgm:t>
    </dgm:pt>
    <dgm:pt modelId="{4F15B715-9590-4AF0-8FA6-E071C5D0BFA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How is the role of SNAs clarified in your school?</a:t>
          </a:r>
        </a:p>
      </dgm:t>
    </dgm:pt>
    <dgm:pt modelId="{BED8ED61-FAE4-4770-ADCC-34D86403D740}" type="parTrans" cxnId="{A55092EB-F6D3-4879-AEDA-7E7879DCC67D}">
      <dgm:prSet/>
      <dgm:spPr/>
      <dgm:t>
        <a:bodyPr/>
        <a:lstStyle/>
        <a:p>
          <a:endParaRPr lang="en-US"/>
        </a:p>
      </dgm:t>
    </dgm:pt>
    <dgm:pt modelId="{7C711726-8EFD-4066-8E7D-EA42A497D47D}" type="sibTrans" cxnId="{A55092EB-F6D3-4879-AEDA-7E7879DCC67D}">
      <dgm:prSet/>
      <dgm:spPr/>
      <dgm:t>
        <a:bodyPr/>
        <a:lstStyle/>
        <a:p>
          <a:endParaRPr lang="en-US"/>
        </a:p>
      </dgm:t>
    </dgm:pt>
    <dgm:pt modelId="{9E989082-B1A6-41E2-8D81-11DFF3A208CA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How is strategic timetabling of supports undertaken? Do you have a rationale for your decisions? How do you review it? </a:t>
          </a:r>
          <a:endParaRPr lang="en-US" dirty="0">
            <a:solidFill>
              <a:schemeClr val="tx1"/>
            </a:solidFill>
          </a:endParaRPr>
        </a:p>
      </dgm:t>
    </dgm:pt>
    <dgm:pt modelId="{6C02E152-AF24-40E9-88D0-C0D64A7C0E24}" type="parTrans" cxnId="{F06F63C5-76EC-47AE-BCEF-473F8C3518E0}">
      <dgm:prSet/>
      <dgm:spPr/>
      <dgm:t>
        <a:bodyPr/>
        <a:lstStyle/>
        <a:p>
          <a:endParaRPr lang="en-US"/>
        </a:p>
      </dgm:t>
    </dgm:pt>
    <dgm:pt modelId="{FF58B791-18AB-4B78-9F2B-D3B755945867}" type="sibTrans" cxnId="{F06F63C5-76EC-47AE-BCEF-473F8C3518E0}">
      <dgm:prSet/>
      <dgm:spPr/>
      <dgm:t>
        <a:bodyPr/>
        <a:lstStyle/>
        <a:p>
          <a:endParaRPr lang="en-US"/>
        </a:p>
      </dgm:t>
    </dgm:pt>
    <dgm:pt modelId="{721A3ED9-7AE4-4362-852A-67311FC2A73C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How does your school plan for the inclusion of SEN in school policies?</a:t>
          </a:r>
          <a:endParaRPr lang="en-US" dirty="0">
            <a:solidFill>
              <a:schemeClr val="tx1"/>
            </a:solidFill>
          </a:endParaRPr>
        </a:p>
      </dgm:t>
    </dgm:pt>
    <dgm:pt modelId="{B4289B37-126F-44EE-AF64-0992AF3CC3E5}" type="parTrans" cxnId="{CBA21834-DE0C-4AEB-ADFF-7B9B5DAE0750}">
      <dgm:prSet/>
      <dgm:spPr/>
      <dgm:t>
        <a:bodyPr/>
        <a:lstStyle/>
        <a:p>
          <a:endParaRPr lang="en-US"/>
        </a:p>
      </dgm:t>
    </dgm:pt>
    <dgm:pt modelId="{98085C20-1F14-4449-BEBF-1CE0A150EBA0}" type="sibTrans" cxnId="{CBA21834-DE0C-4AEB-ADFF-7B9B5DAE0750}">
      <dgm:prSet/>
      <dgm:spPr/>
      <dgm:t>
        <a:bodyPr/>
        <a:lstStyle/>
        <a:p>
          <a:endParaRPr lang="en-US"/>
        </a:p>
      </dgm:t>
    </dgm:pt>
    <dgm:pt modelId="{A24C1966-1A77-41B9-BE51-72E8BA8F97D3}" type="pres">
      <dgm:prSet presAssocID="{16A3E3AD-EDEC-413F-8124-BAAED8BBC0EA}" presName="linear" presStyleCnt="0">
        <dgm:presLayoutVars>
          <dgm:animLvl val="lvl"/>
          <dgm:resizeHandles val="exact"/>
        </dgm:presLayoutVars>
      </dgm:prSet>
      <dgm:spPr/>
    </dgm:pt>
    <dgm:pt modelId="{0672671F-73E2-4593-9ED8-3C472C3F61B9}" type="pres">
      <dgm:prSet presAssocID="{E662117D-FA7F-444B-9AEA-80D5F5B34E5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B3CC8D1-3630-4F19-AC6C-122B185AE540}" type="pres">
      <dgm:prSet presAssocID="{9E4D249B-17A9-4623-8376-F9F628F17C5B}" presName="spacer" presStyleCnt="0"/>
      <dgm:spPr/>
    </dgm:pt>
    <dgm:pt modelId="{1703F33D-39A3-4163-A3BA-712E1093C7D0}" type="pres">
      <dgm:prSet presAssocID="{A0D7FBE7-5B00-4095-8304-E238F2FD4D6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6E01AAE-5D0E-4F74-BDD0-A1EB2984C028}" type="pres">
      <dgm:prSet presAssocID="{1D888789-F521-47C7-BCB0-BD460BD37179}" presName="spacer" presStyleCnt="0"/>
      <dgm:spPr/>
    </dgm:pt>
    <dgm:pt modelId="{EA6BBFBF-664A-4191-AA27-29F947509AC9}" type="pres">
      <dgm:prSet presAssocID="{4F15B715-9590-4AF0-8FA6-E071C5D0BFA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D199053-E26D-40CF-BDE2-304322D62E48}" type="pres">
      <dgm:prSet presAssocID="{7C711726-8EFD-4066-8E7D-EA42A497D47D}" presName="spacer" presStyleCnt="0"/>
      <dgm:spPr/>
    </dgm:pt>
    <dgm:pt modelId="{4C5ED6B4-5243-4B7F-A47C-B5B540BBD5CF}" type="pres">
      <dgm:prSet presAssocID="{9E989082-B1A6-41E2-8D81-11DFF3A208C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2057870-F16D-4F91-A451-52C14C2DBDC8}" type="pres">
      <dgm:prSet presAssocID="{FF58B791-18AB-4B78-9F2B-D3B755945867}" presName="spacer" presStyleCnt="0"/>
      <dgm:spPr/>
    </dgm:pt>
    <dgm:pt modelId="{7CD024E3-40F4-4E2C-9F02-6BC2DFF11858}" type="pres">
      <dgm:prSet presAssocID="{721A3ED9-7AE4-4362-852A-67311FC2A73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F043418-C03A-480F-8301-4580ADEC57C6}" srcId="{16A3E3AD-EDEC-413F-8124-BAAED8BBC0EA}" destId="{A0D7FBE7-5B00-4095-8304-E238F2FD4D6B}" srcOrd="1" destOrd="0" parTransId="{C5950C78-F459-4C3F-8456-E084C3ABE140}" sibTransId="{1D888789-F521-47C7-BCB0-BD460BD37179}"/>
    <dgm:cxn modelId="{E753B924-B94D-4330-B6E0-BCA4743D6B0B}" type="presOf" srcId="{E662117D-FA7F-444B-9AEA-80D5F5B34E57}" destId="{0672671F-73E2-4593-9ED8-3C472C3F61B9}" srcOrd="0" destOrd="0" presId="urn:microsoft.com/office/officeart/2005/8/layout/vList2"/>
    <dgm:cxn modelId="{CBA21834-DE0C-4AEB-ADFF-7B9B5DAE0750}" srcId="{16A3E3AD-EDEC-413F-8124-BAAED8BBC0EA}" destId="{721A3ED9-7AE4-4362-852A-67311FC2A73C}" srcOrd="4" destOrd="0" parTransId="{B4289B37-126F-44EE-AF64-0992AF3CC3E5}" sibTransId="{98085C20-1F14-4449-BEBF-1CE0A150EBA0}"/>
    <dgm:cxn modelId="{9A267172-068E-4AF6-A513-214655569957}" type="presOf" srcId="{16A3E3AD-EDEC-413F-8124-BAAED8BBC0EA}" destId="{A24C1966-1A77-41B9-BE51-72E8BA8F97D3}" srcOrd="0" destOrd="0" presId="urn:microsoft.com/office/officeart/2005/8/layout/vList2"/>
    <dgm:cxn modelId="{C0AEC9B7-5254-493E-9B28-BD9411138F90}" srcId="{16A3E3AD-EDEC-413F-8124-BAAED8BBC0EA}" destId="{E662117D-FA7F-444B-9AEA-80D5F5B34E57}" srcOrd="0" destOrd="0" parTransId="{1A254EB7-F619-46FC-9EC1-C95191FF09DC}" sibTransId="{9E4D249B-17A9-4623-8376-F9F628F17C5B}"/>
    <dgm:cxn modelId="{4743A2BB-4DFD-4660-BF18-57F5E4281854}" type="presOf" srcId="{721A3ED9-7AE4-4362-852A-67311FC2A73C}" destId="{7CD024E3-40F4-4E2C-9F02-6BC2DFF11858}" srcOrd="0" destOrd="0" presId="urn:microsoft.com/office/officeart/2005/8/layout/vList2"/>
    <dgm:cxn modelId="{5B6C37BC-C2FE-42C5-82A6-2886D334C929}" type="presOf" srcId="{A0D7FBE7-5B00-4095-8304-E238F2FD4D6B}" destId="{1703F33D-39A3-4163-A3BA-712E1093C7D0}" srcOrd="0" destOrd="0" presId="urn:microsoft.com/office/officeart/2005/8/layout/vList2"/>
    <dgm:cxn modelId="{F06F63C5-76EC-47AE-BCEF-473F8C3518E0}" srcId="{16A3E3AD-EDEC-413F-8124-BAAED8BBC0EA}" destId="{9E989082-B1A6-41E2-8D81-11DFF3A208CA}" srcOrd="3" destOrd="0" parTransId="{6C02E152-AF24-40E9-88D0-C0D64A7C0E24}" sibTransId="{FF58B791-18AB-4B78-9F2B-D3B755945867}"/>
    <dgm:cxn modelId="{522E4FDF-366A-42F4-A659-2A5E77083F7B}" type="presOf" srcId="{4F15B715-9590-4AF0-8FA6-E071C5D0BFA3}" destId="{EA6BBFBF-664A-4191-AA27-29F947509AC9}" srcOrd="0" destOrd="0" presId="urn:microsoft.com/office/officeart/2005/8/layout/vList2"/>
    <dgm:cxn modelId="{A55092EB-F6D3-4879-AEDA-7E7879DCC67D}" srcId="{16A3E3AD-EDEC-413F-8124-BAAED8BBC0EA}" destId="{4F15B715-9590-4AF0-8FA6-E071C5D0BFA3}" srcOrd="2" destOrd="0" parTransId="{BED8ED61-FAE4-4770-ADCC-34D86403D740}" sibTransId="{7C711726-8EFD-4066-8E7D-EA42A497D47D}"/>
    <dgm:cxn modelId="{B5698CF9-5F3D-4FC0-9184-09BA226C5945}" type="presOf" srcId="{9E989082-B1A6-41E2-8D81-11DFF3A208CA}" destId="{4C5ED6B4-5243-4B7F-A47C-B5B540BBD5CF}" srcOrd="0" destOrd="0" presId="urn:microsoft.com/office/officeart/2005/8/layout/vList2"/>
    <dgm:cxn modelId="{D356644D-FACF-492B-BC92-6CB58E71AEB7}" type="presParOf" srcId="{A24C1966-1A77-41B9-BE51-72E8BA8F97D3}" destId="{0672671F-73E2-4593-9ED8-3C472C3F61B9}" srcOrd="0" destOrd="0" presId="urn:microsoft.com/office/officeart/2005/8/layout/vList2"/>
    <dgm:cxn modelId="{730BB841-1207-44CB-84CF-408CBC3D815A}" type="presParOf" srcId="{A24C1966-1A77-41B9-BE51-72E8BA8F97D3}" destId="{8B3CC8D1-3630-4F19-AC6C-122B185AE540}" srcOrd="1" destOrd="0" presId="urn:microsoft.com/office/officeart/2005/8/layout/vList2"/>
    <dgm:cxn modelId="{040BF49E-DA7C-453E-B442-6460BED19164}" type="presParOf" srcId="{A24C1966-1A77-41B9-BE51-72E8BA8F97D3}" destId="{1703F33D-39A3-4163-A3BA-712E1093C7D0}" srcOrd="2" destOrd="0" presId="urn:microsoft.com/office/officeart/2005/8/layout/vList2"/>
    <dgm:cxn modelId="{BD0CB008-1A26-4A17-80DA-05FD05F87FEC}" type="presParOf" srcId="{A24C1966-1A77-41B9-BE51-72E8BA8F97D3}" destId="{86E01AAE-5D0E-4F74-BDD0-A1EB2984C028}" srcOrd="3" destOrd="0" presId="urn:microsoft.com/office/officeart/2005/8/layout/vList2"/>
    <dgm:cxn modelId="{39911050-31E0-49A9-9BEE-E1BA726F487D}" type="presParOf" srcId="{A24C1966-1A77-41B9-BE51-72E8BA8F97D3}" destId="{EA6BBFBF-664A-4191-AA27-29F947509AC9}" srcOrd="4" destOrd="0" presId="urn:microsoft.com/office/officeart/2005/8/layout/vList2"/>
    <dgm:cxn modelId="{71ED14B6-53F8-4FCA-9652-C153259AE081}" type="presParOf" srcId="{A24C1966-1A77-41B9-BE51-72E8BA8F97D3}" destId="{3D199053-E26D-40CF-BDE2-304322D62E48}" srcOrd="5" destOrd="0" presId="urn:microsoft.com/office/officeart/2005/8/layout/vList2"/>
    <dgm:cxn modelId="{354BD873-A937-48BA-A031-7911B4C743AA}" type="presParOf" srcId="{A24C1966-1A77-41B9-BE51-72E8BA8F97D3}" destId="{4C5ED6B4-5243-4B7F-A47C-B5B540BBD5CF}" srcOrd="6" destOrd="0" presId="urn:microsoft.com/office/officeart/2005/8/layout/vList2"/>
    <dgm:cxn modelId="{ABB3726E-6497-4418-A682-DD236CD2B1FF}" type="presParOf" srcId="{A24C1966-1A77-41B9-BE51-72E8BA8F97D3}" destId="{72057870-F16D-4F91-A451-52C14C2DBDC8}" srcOrd="7" destOrd="0" presId="urn:microsoft.com/office/officeart/2005/8/layout/vList2"/>
    <dgm:cxn modelId="{534BE561-EAD0-4F96-9581-71D0E96419CE}" type="presParOf" srcId="{A24C1966-1A77-41B9-BE51-72E8BA8F97D3}" destId="{7CD024E3-40F4-4E2C-9F02-6BC2DFF1185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AF8D46-FE14-49EA-BB47-78CFB6DB5803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9C69DD-54D4-4A63-98C3-230E462CB371}">
      <dgm:prSet/>
      <dgm:spPr/>
      <dgm:t>
        <a:bodyPr/>
        <a:lstStyle/>
        <a:p>
          <a:r>
            <a:rPr lang="en-US" dirty="0"/>
            <a:t>What changes can you implement for the </a:t>
          </a:r>
          <a:r>
            <a:rPr lang="en-US"/>
            <a:t>next academic year?</a:t>
          </a:r>
        </a:p>
      </dgm:t>
    </dgm:pt>
    <dgm:pt modelId="{01990713-65C1-411D-90F1-52FE6626EAF8}" type="parTrans" cxnId="{D2C3737A-36D7-42F5-A918-67EDA670B602}">
      <dgm:prSet/>
      <dgm:spPr/>
      <dgm:t>
        <a:bodyPr/>
        <a:lstStyle/>
        <a:p>
          <a:endParaRPr lang="en-US"/>
        </a:p>
      </dgm:t>
    </dgm:pt>
    <dgm:pt modelId="{FF058257-96B5-4D6F-B9E7-394354A4A177}" type="sibTrans" cxnId="{D2C3737A-36D7-42F5-A918-67EDA670B602}">
      <dgm:prSet/>
      <dgm:spPr/>
      <dgm:t>
        <a:bodyPr/>
        <a:lstStyle/>
        <a:p>
          <a:endParaRPr lang="en-US"/>
        </a:p>
      </dgm:t>
    </dgm:pt>
    <dgm:pt modelId="{B4F0E67F-3105-4C97-9998-3ACC0E4253E4}">
      <dgm:prSet/>
      <dgm:spPr/>
      <dgm:t>
        <a:bodyPr/>
        <a:lstStyle/>
        <a:p>
          <a:r>
            <a:rPr lang="en-US"/>
            <a:t>How can we improve team collaboration?</a:t>
          </a:r>
        </a:p>
      </dgm:t>
    </dgm:pt>
    <dgm:pt modelId="{DF24505E-0EF9-4840-9DA3-4E8F57F11AE3}" type="parTrans" cxnId="{C5330A16-5681-4BD4-9D89-BCD579214467}">
      <dgm:prSet/>
      <dgm:spPr/>
      <dgm:t>
        <a:bodyPr/>
        <a:lstStyle/>
        <a:p>
          <a:endParaRPr lang="en-US"/>
        </a:p>
      </dgm:t>
    </dgm:pt>
    <dgm:pt modelId="{6717DE49-E93E-469E-89BB-CA9EC330C07C}" type="sibTrans" cxnId="{C5330A16-5681-4BD4-9D89-BCD579214467}">
      <dgm:prSet/>
      <dgm:spPr/>
      <dgm:t>
        <a:bodyPr/>
        <a:lstStyle/>
        <a:p>
          <a:endParaRPr lang="en-US"/>
        </a:p>
      </dgm:t>
    </dgm:pt>
    <dgm:pt modelId="{27BFBBC6-9E04-4C68-B9F7-D535B3A8EF2E}">
      <dgm:prSet/>
      <dgm:spPr/>
      <dgm:t>
        <a:bodyPr/>
        <a:lstStyle/>
        <a:p>
          <a:r>
            <a:rPr lang="en-US"/>
            <a:t>What support/training is needed?</a:t>
          </a:r>
        </a:p>
      </dgm:t>
    </dgm:pt>
    <dgm:pt modelId="{6E6F24C7-93AC-41C8-8B45-27AA438A9D14}" type="parTrans" cxnId="{307CE751-AA68-4A33-AB02-1666C8BFF065}">
      <dgm:prSet/>
      <dgm:spPr/>
      <dgm:t>
        <a:bodyPr/>
        <a:lstStyle/>
        <a:p>
          <a:endParaRPr lang="en-US"/>
        </a:p>
      </dgm:t>
    </dgm:pt>
    <dgm:pt modelId="{B7ADF732-7D9E-486C-B2FE-F809F5BEC9EE}" type="sibTrans" cxnId="{307CE751-AA68-4A33-AB02-1666C8BFF065}">
      <dgm:prSet/>
      <dgm:spPr/>
      <dgm:t>
        <a:bodyPr/>
        <a:lstStyle/>
        <a:p>
          <a:endParaRPr lang="en-US"/>
        </a:p>
      </dgm:t>
    </dgm:pt>
    <dgm:pt modelId="{718ED72B-6150-46C3-9505-99D48EAFB691}">
      <dgm:prSet/>
      <dgm:spPr/>
      <dgm:t>
        <a:bodyPr/>
        <a:lstStyle/>
        <a:p>
          <a:r>
            <a:rPr lang="en-US" dirty="0"/>
            <a:t>Next Steps? CPD modules, SEN team meetings, plan reviews.</a:t>
          </a:r>
        </a:p>
      </dgm:t>
    </dgm:pt>
    <dgm:pt modelId="{14036CFB-704E-4D9C-87ED-8C7E8736CC65}" type="parTrans" cxnId="{731891D2-AE7A-4110-9F88-FBD614C22F09}">
      <dgm:prSet/>
      <dgm:spPr/>
      <dgm:t>
        <a:bodyPr/>
        <a:lstStyle/>
        <a:p>
          <a:endParaRPr lang="en-US"/>
        </a:p>
      </dgm:t>
    </dgm:pt>
    <dgm:pt modelId="{408311C4-7F84-4926-9084-F697B6BCE553}" type="sibTrans" cxnId="{731891D2-AE7A-4110-9F88-FBD614C22F09}">
      <dgm:prSet/>
      <dgm:spPr/>
      <dgm:t>
        <a:bodyPr/>
        <a:lstStyle/>
        <a:p>
          <a:endParaRPr lang="en-US"/>
        </a:p>
      </dgm:t>
    </dgm:pt>
    <dgm:pt modelId="{F9CB36A6-EB67-4165-A02E-2F0A4097934B}" type="pres">
      <dgm:prSet presAssocID="{54AF8D46-FE14-49EA-BB47-78CFB6DB5803}" presName="matrix" presStyleCnt="0">
        <dgm:presLayoutVars>
          <dgm:chMax val="1"/>
          <dgm:dir/>
          <dgm:resizeHandles val="exact"/>
        </dgm:presLayoutVars>
      </dgm:prSet>
      <dgm:spPr/>
    </dgm:pt>
    <dgm:pt modelId="{1C0F839B-9BD7-4BD5-97E9-7868B67C89D8}" type="pres">
      <dgm:prSet presAssocID="{54AF8D46-FE14-49EA-BB47-78CFB6DB5803}" presName="axisShape" presStyleLbl="bgShp" presStyleIdx="0" presStyleCnt="1"/>
      <dgm:spPr/>
    </dgm:pt>
    <dgm:pt modelId="{E3E9FD56-442D-40BD-9FAC-6E80D5163DC1}" type="pres">
      <dgm:prSet presAssocID="{54AF8D46-FE14-49EA-BB47-78CFB6DB5803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586A830-5D4C-438D-9E56-92BEDC320C5A}" type="pres">
      <dgm:prSet presAssocID="{54AF8D46-FE14-49EA-BB47-78CFB6DB5803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BE79EB3-3905-441B-9E93-D11F344D8B3E}" type="pres">
      <dgm:prSet presAssocID="{54AF8D46-FE14-49EA-BB47-78CFB6DB5803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8FD7D72-16F7-45F3-897C-E28A4FA64951}" type="pres">
      <dgm:prSet presAssocID="{54AF8D46-FE14-49EA-BB47-78CFB6DB5803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5330A16-5681-4BD4-9D89-BCD579214467}" srcId="{54AF8D46-FE14-49EA-BB47-78CFB6DB5803}" destId="{B4F0E67F-3105-4C97-9998-3ACC0E4253E4}" srcOrd="1" destOrd="0" parTransId="{DF24505E-0EF9-4840-9DA3-4E8F57F11AE3}" sibTransId="{6717DE49-E93E-469E-89BB-CA9EC330C07C}"/>
    <dgm:cxn modelId="{2D1F5C4D-D79E-4636-80C6-D728984FD5EC}" type="presOf" srcId="{B4F0E67F-3105-4C97-9998-3ACC0E4253E4}" destId="{6586A830-5D4C-438D-9E56-92BEDC320C5A}" srcOrd="0" destOrd="0" presId="urn:microsoft.com/office/officeart/2005/8/layout/matrix2"/>
    <dgm:cxn modelId="{307CE751-AA68-4A33-AB02-1666C8BFF065}" srcId="{54AF8D46-FE14-49EA-BB47-78CFB6DB5803}" destId="{27BFBBC6-9E04-4C68-B9F7-D535B3A8EF2E}" srcOrd="2" destOrd="0" parTransId="{6E6F24C7-93AC-41C8-8B45-27AA438A9D14}" sibTransId="{B7ADF732-7D9E-486C-B2FE-F809F5BEC9EE}"/>
    <dgm:cxn modelId="{D2C3737A-36D7-42F5-A918-67EDA670B602}" srcId="{54AF8D46-FE14-49EA-BB47-78CFB6DB5803}" destId="{8B9C69DD-54D4-4A63-98C3-230E462CB371}" srcOrd="0" destOrd="0" parTransId="{01990713-65C1-411D-90F1-52FE6626EAF8}" sibTransId="{FF058257-96B5-4D6F-B9E7-394354A4A177}"/>
    <dgm:cxn modelId="{A1B2219A-42CC-498F-9E6C-2CCD94CC4EBB}" type="presOf" srcId="{8B9C69DD-54D4-4A63-98C3-230E462CB371}" destId="{E3E9FD56-442D-40BD-9FAC-6E80D5163DC1}" srcOrd="0" destOrd="0" presId="urn:microsoft.com/office/officeart/2005/8/layout/matrix2"/>
    <dgm:cxn modelId="{731891D2-AE7A-4110-9F88-FBD614C22F09}" srcId="{54AF8D46-FE14-49EA-BB47-78CFB6DB5803}" destId="{718ED72B-6150-46C3-9505-99D48EAFB691}" srcOrd="3" destOrd="0" parTransId="{14036CFB-704E-4D9C-87ED-8C7E8736CC65}" sibTransId="{408311C4-7F84-4926-9084-F697B6BCE553}"/>
    <dgm:cxn modelId="{01BCDCD2-704D-4A9F-8D32-DB4CBB6EA898}" type="presOf" srcId="{718ED72B-6150-46C3-9505-99D48EAFB691}" destId="{38FD7D72-16F7-45F3-897C-E28A4FA64951}" srcOrd="0" destOrd="0" presId="urn:microsoft.com/office/officeart/2005/8/layout/matrix2"/>
    <dgm:cxn modelId="{BAF7F1E6-C5D1-48B1-A082-254D4CE7D590}" type="presOf" srcId="{27BFBBC6-9E04-4C68-B9F7-D535B3A8EF2E}" destId="{4BE79EB3-3905-441B-9E93-D11F344D8B3E}" srcOrd="0" destOrd="0" presId="urn:microsoft.com/office/officeart/2005/8/layout/matrix2"/>
    <dgm:cxn modelId="{20C444F9-C0C9-4707-AB20-0DBA17EF3CA9}" type="presOf" srcId="{54AF8D46-FE14-49EA-BB47-78CFB6DB5803}" destId="{F9CB36A6-EB67-4165-A02E-2F0A4097934B}" srcOrd="0" destOrd="0" presId="urn:microsoft.com/office/officeart/2005/8/layout/matrix2"/>
    <dgm:cxn modelId="{C7DC2F00-F141-41D2-A6B1-067EC84B0C9F}" type="presParOf" srcId="{F9CB36A6-EB67-4165-A02E-2F0A4097934B}" destId="{1C0F839B-9BD7-4BD5-97E9-7868B67C89D8}" srcOrd="0" destOrd="0" presId="urn:microsoft.com/office/officeart/2005/8/layout/matrix2"/>
    <dgm:cxn modelId="{B33D05E9-895F-4A38-92A7-C76E90C63EE0}" type="presParOf" srcId="{F9CB36A6-EB67-4165-A02E-2F0A4097934B}" destId="{E3E9FD56-442D-40BD-9FAC-6E80D5163DC1}" srcOrd="1" destOrd="0" presId="urn:microsoft.com/office/officeart/2005/8/layout/matrix2"/>
    <dgm:cxn modelId="{D549400F-E00F-475F-9C72-73891B436F34}" type="presParOf" srcId="{F9CB36A6-EB67-4165-A02E-2F0A4097934B}" destId="{6586A830-5D4C-438D-9E56-92BEDC320C5A}" srcOrd="2" destOrd="0" presId="urn:microsoft.com/office/officeart/2005/8/layout/matrix2"/>
    <dgm:cxn modelId="{D99C2595-52EF-4160-BF48-645C141AA61B}" type="presParOf" srcId="{F9CB36A6-EB67-4165-A02E-2F0A4097934B}" destId="{4BE79EB3-3905-441B-9E93-D11F344D8B3E}" srcOrd="3" destOrd="0" presId="urn:microsoft.com/office/officeart/2005/8/layout/matrix2"/>
    <dgm:cxn modelId="{9FB3F847-3461-4C52-B47A-74787601C98A}" type="presParOf" srcId="{F9CB36A6-EB67-4165-A02E-2F0A4097934B}" destId="{38FD7D72-16F7-45F3-897C-E28A4FA6495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2671F-73E2-4593-9ED8-3C472C3F61B9}">
      <dsp:nvSpPr>
        <dsp:cNvPr id="0" name=""/>
        <dsp:cNvSpPr/>
      </dsp:nvSpPr>
      <dsp:spPr>
        <a:xfrm>
          <a:off x="0" y="135907"/>
          <a:ext cx="4773168" cy="100693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 dirty="0">
              <a:solidFill>
                <a:schemeClr val="tx1"/>
              </a:solidFill>
            </a:rPr>
            <a:t>How are SETs effectively deployed in your school?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9154" y="185061"/>
        <a:ext cx="4674860" cy="908623"/>
      </dsp:txXfrm>
    </dsp:sp>
    <dsp:sp modelId="{1703F33D-39A3-4163-A3BA-712E1093C7D0}">
      <dsp:nvSpPr>
        <dsp:cNvPr id="0" name=""/>
        <dsp:cNvSpPr/>
      </dsp:nvSpPr>
      <dsp:spPr>
        <a:xfrm>
          <a:off x="0" y="1194679"/>
          <a:ext cx="4773168" cy="1006931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 dirty="0">
              <a:solidFill>
                <a:schemeClr val="tx1"/>
              </a:solidFill>
            </a:rPr>
            <a:t>What are the Assessment and Learning Targets for your students?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9154" y="1243833"/>
        <a:ext cx="4674860" cy="908623"/>
      </dsp:txXfrm>
    </dsp:sp>
    <dsp:sp modelId="{EA6BBFBF-664A-4191-AA27-29F947509AC9}">
      <dsp:nvSpPr>
        <dsp:cNvPr id="0" name=""/>
        <dsp:cNvSpPr/>
      </dsp:nvSpPr>
      <dsp:spPr>
        <a:xfrm>
          <a:off x="0" y="2253450"/>
          <a:ext cx="4773168" cy="1006931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How is the role of SNAs clarified in your school?</a:t>
          </a:r>
        </a:p>
      </dsp:txBody>
      <dsp:txXfrm>
        <a:off x="49154" y="2302604"/>
        <a:ext cx="4674860" cy="908623"/>
      </dsp:txXfrm>
    </dsp:sp>
    <dsp:sp modelId="{4C5ED6B4-5243-4B7F-A47C-B5B540BBD5CF}">
      <dsp:nvSpPr>
        <dsp:cNvPr id="0" name=""/>
        <dsp:cNvSpPr/>
      </dsp:nvSpPr>
      <dsp:spPr>
        <a:xfrm>
          <a:off x="0" y="3312221"/>
          <a:ext cx="4773168" cy="1006931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 dirty="0">
              <a:solidFill>
                <a:schemeClr val="tx1"/>
              </a:solidFill>
            </a:rPr>
            <a:t>How is strategic timetabling of supports undertaken? Do you have a rationale for your decisions? How do you review it?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9154" y="3361375"/>
        <a:ext cx="4674860" cy="908623"/>
      </dsp:txXfrm>
    </dsp:sp>
    <dsp:sp modelId="{7CD024E3-40F4-4E2C-9F02-6BC2DFF11858}">
      <dsp:nvSpPr>
        <dsp:cNvPr id="0" name=""/>
        <dsp:cNvSpPr/>
      </dsp:nvSpPr>
      <dsp:spPr>
        <a:xfrm>
          <a:off x="0" y="4370992"/>
          <a:ext cx="4773168" cy="1006931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 dirty="0">
              <a:solidFill>
                <a:schemeClr val="tx1"/>
              </a:solidFill>
            </a:rPr>
            <a:t>How does your school plan for the inclusion of SEN in school policies?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9154" y="4420146"/>
        <a:ext cx="4674860" cy="908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F839B-9BD7-4BD5-97E9-7868B67C89D8}">
      <dsp:nvSpPr>
        <dsp:cNvPr id="0" name=""/>
        <dsp:cNvSpPr/>
      </dsp:nvSpPr>
      <dsp:spPr>
        <a:xfrm>
          <a:off x="0" y="180378"/>
          <a:ext cx="5175384" cy="517538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9FD56-442D-40BD-9FAC-6E80D5163DC1}">
      <dsp:nvSpPr>
        <dsp:cNvPr id="0" name=""/>
        <dsp:cNvSpPr/>
      </dsp:nvSpPr>
      <dsp:spPr>
        <a:xfrm>
          <a:off x="336399" y="516778"/>
          <a:ext cx="2070153" cy="20701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changes can you implement for the </a:t>
          </a:r>
          <a:r>
            <a:rPr lang="en-US" sz="2000" kern="1200"/>
            <a:t>next academic year?</a:t>
          </a:r>
        </a:p>
      </dsp:txBody>
      <dsp:txXfrm>
        <a:off x="437456" y="617835"/>
        <a:ext cx="1868039" cy="1868039"/>
      </dsp:txXfrm>
    </dsp:sp>
    <dsp:sp modelId="{6586A830-5D4C-438D-9E56-92BEDC320C5A}">
      <dsp:nvSpPr>
        <dsp:cNvPr id="0" name=""/>
        <dsp:cNvSpPr/>
      </dsp:nvSpPr>
      <dsp:spPr>
        <a:xfrm>
          <a:off x="2768830" y="516778"/>
          <a:ext cx="2070153" cy="20701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How can we improve team collaboration?</a:t>
          </a:r>
        </a:p>
      </dsp:txBody>
      <dsp:txXfrm>
        <a:off x="2869887" y="617835"/>
        <a:ext cx="1868039" cy="1868039"/>
      </dsp:txXfrm>
    </dsp:sp>
    <dsp:sp modelId="{4BE79EB3-3905-441B-9E93-D11F344D8B3E}">
      <dsp:nvSpPr>
        <dsp:cNvPr id="0" name=""/>
        <dsp:cNvSpPr/>
      </dsp:nvSpPr>
      <dsp:spPr>
        <a:xfrm>
          <a:off x="336399" y="2949208"/>
          <a:ext cx="2070153" cy="20701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What support/training is needed?</a:t>
          </a:r>
        </a:p>
      </dsp:txBody>
      <dsp:txXfrm>
        <a:off x="437456" y="3050265"/>
        <a:ext cx="1868039" cy="1868039"/>
      </dsp:txXfrm>
    </dsp:sp>
    <dsp:sp modelId="{38FD7D72-16F7-45F3-897C-E28A4FA64951}">
      <dsp:nvSpPr>
        <dsp:cNvPr id="0" name=""/>
        <dsp:cNvSpPr/>
      </dsp:nvSpPr>
      <dsp:spPr>
        <a:xfrm>
          <a:off x="2768830" y="2949208"/>
          <a:ext cx="2070153" cy="20701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Next Steps? CPD modules, SEN team meetings, plan reviews.</a:t>
          </a:r>
        </a:p>
      </dsp:txBody>
      <dsp:txXfrm>
        <a:off x="2869887" y="3050265"/>
        <a:ext cx="1868039" cy="1868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4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281" y="666351"/>
            <a:ext cx="7918803" cy="3044335"/>
          </a:xfrm>
        </p:spPr>
        <p:txBody>
          <a:bodyPr anchor="b">
            <a:normAutofit/>
          </a:bodyPr>
          <a:lstStyle/>
          <a:p>
            <a:r>
              <a:rPr lang="en-IE" sz="4200">
                <a:solidFill>
                  <a:schemeClr val="bg1"/>
                </a:solidFill>
              </a:rPr>
              <a:t>Enhancing Inclusive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281" y="3866064"/>
            <a:ext cx="7918803" cy="2234485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Supporting Students with SEN</a:t>
            </a:r>
          </a:p>
          <a:p>
            <a:r>
              <a:rPr lang="en-US" dirty="0">
                <a:solidFill>
                  <a:schemeClr val="bg1"/>
                </a:solidFill>
              </a:rPr>
              <a:t>Wed. 30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April 2025.</a:t>
            </a:r>
          </a:p>
          <a:p>
            <a:r>
              <a:rPr lang="en-US" dirty="0">
                <a:solidFill>
                  <a:schemeClr val="bg1"/>
                </a:solidFill>
              </a:rPr>
              <a:t>AEN Co-</a:t>
            </a:r>
            <a:r>
              <a:rPr lang="en-US" dirty="0" err="1">
                <a:solidFill>
                  <a:schemeClr val="bg1"/>
                </a:solidFill>
              </a:rPr>
              <a:t>ordinators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EA9BB-2FB3-8277-9729-8D809C4FA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US" sz="3200"/>
              <a:t>Areas for Consideration:</a:t>
            </a:r>
            <a:endParaRPr lang="en-IE" sz="3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ED329EF1-3040-BAD8-D1B7-796EC4591D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813156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30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IE" sz="4300"/>
              <a:t>Reflection &amp; Next Steps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F34BD4-4A09-B456-C1D2-37DDBF5BF8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356324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129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Enhancing Inclusive Practice</vt:lpstr>
      <vt:lpstr>Areas for Consideration:</vt:lpstr>
      <vt:lpstr>Reflection &amp;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Gerry Berry</dc:creator>
  <cp:keywords/>
  <dc:description>generated using python-pptx</dc:description>
  <cp:lastModifiedBy>Gerry Berry</cp:lastModifiedBy>
  <cp:revision>2</cp:revision>
  <dcterms:created xsi:type="dcterms:W3CDTF">2013-01-27T09:14:16Z</dcterms:created>
  <dcterms:modified xsi:type="dcterms:W3CDTF">2025-04-29T15:04:28Z</dcterms:modified>
  <cp:category/>
</cp:coreProperties>
</file>